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21BE9_E7D38C56.xml" ContentType="application/vnd.ms-powerpoint.comments+xml"/>
  <Override PartName="/ppt/notesSlides/notesSlide8.xml" ContentType="application/vnd.openxmlformats-officedocument.presentationml.notesSlide+xml"/>
  <Override PartName="/ppt/comments/modernComment_21BBB_AF18377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1BDD_5650CCBD.xml" ContentType="application/vnd.ms-powerpoint.comments+xml"/>
  <Override PartName="/ppt/notesSlides/notesSlide13.xml" ContentType="application/vnd.openxmlformats-officedocument.presentationml.notesSlide+xml"/>
  <Override PartName="/ppt/comments/modernComment_21BDF_3980EC1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1BDA_76C4453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404" r:id="rId5"/>
    <p:sldId id="401" r:id="rId6"/>
    <p:sldId id="420" r:id="rId7"/>
    <p:sldId id="138170" r:id="rId8"/>
    <p:sldId id="138200" r:id="rId9"/>
    <p:sldId id="950" r:id="rId10"/>
    <p:sldId id="138201" r:id="rId11"/>
    <p:sldId id="138208" r:id="rId12"/>
    <p:sldId id="138232" r:id="rId13"/>
    <p:sldId id="138163" r:id="rId14"/>
    <p:sldId id="138217" r:id="rId15"/>
    <p:sldId id="138171" r:id="rId16"/>
    <p:sldId id="138154" r:id="rId17"/>
    <p:sldId id="138231" r:id="rId18"/>
    <p:sldId id="138209" r:id="rId19"/>
    <p:sldId id="138210" r:id="rId20"/>
    <p:sldId id="138223" r:id="rId21"/>
    <p:sldId id="138224" r:id="rId22"/>
    <p:sldId id="138225" r:id="rId23"/>
    <p:sldId id="138173" r:id="rId24"/>
    <p:sldId id="138215" r:id="rId25"/>
    <p:sldId id="138195" r:id="rId26"/>
    <p:sldId id="138205" r:id="rId27"/>
    <p:sldId id="138207" r:id="rId28"/>
    <p:sldId id="138194" r:id="rId29"/>
    <p:sldId id="138218" r:id="rId30"/>
    <p:sldId id="138128" r:id="rId31"/>
    <p:sldId id="138129" r:id="rId32"/>
    <p:sldId id="934" r:id="rId33"/>
    <p:sldId id="937" r:id="rId34"/>
    <p:sldId id="138229" r:id="rId35"/>
    <p:sldId id="416" r:id="rId36"/>
    <p:sldId id="907" r:id="rId37"/>
    <p:sldId id="857" r:id="rId38"/>
    <p:sldId id="138227" r:id="rId39"/>
    <p:sldId id="944" r:id="rId40"/>
    <p:sldId id="138202" r:id="rId41"/>
    <p:sldId id="138230" r:id="rId42"/>
  </p:sldIdLst>
  <p:sldSz cx="12192000" cy="6858000"/>
  <p:notesSz cx="9296400" cy="147828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3AF906-2690-7768-65AF-D0DD378ED53C}" name="Rabby, Jennifer" initials="RJ" userId="S::Jennifer.Rabby@portofportland.com::5b0e85f0-9851-41cc-9e57-c442db4125c6" providerId="AD"/>
  <p188:author id="{ED78B41A-2A4D-C6DC-C6B2-47EC4672FC5B}" name="Loughran, Sean" initials="LS" userId="S::sean.loughran@portofportland.com::d507c3f4-8991-4d73-bd9a-3508017a6e33" providerId="AD"/>
  <p188:author id="{9A23411D-39BC-AA52-042D-A463564049FB}" name="Jenna Johnstone" initials="JJ" userId="S::jjohnstone_ricondo.com#ext#@portofportland.onmicrosoft.com::9db41e29-3bfe-481f-901a-86d86f0f7c90" providerId="AD"/>
  <p188:author id="{7443E227-57AB-9AA1-056B-2869BEA00AC7}" name="Bridger Wineman" initials="BW" userId="S::bwineman@enviroissues.com::5bb2071b-0227-434c-8250-ff286cb5417b" providerId="AD"/>
  <p188:author id="{7AE37D5C-3C9D-B74E-BCBD-CAE271FE3F38}" name="Gavin Duncan" initials="GD" userId="S::gavin.duncan@intervistas.com::cfb3245c-010c-49e1-939c-13ef6c682c91" providerId="AD"/>
  <p188:author id="{4AE19C65-B2CE-70B4-1422-DD2785145528}" name="Cameron Modjeski" initials="CM" userId="S::cmodjeski@ricondo.com::504ad2d3-a710-43cf-8970-1e5c3b038801" providerId="AD"/>
  <p188:author id="{C5230C7A-8499-4DA1-B5FA-3F606B93F374}" name="Cameron Modjeski" initials="CM" userId="Cameron Modjeski" providerId="None"/>
  <p188:author id="{5B48EBD3-AC62-984E-8FC2-EBC610A3A4E5}" name="Jenna Johnstone" initials="JJ" userId="Jenna Johnstone" providerId="None"/>
  <p188:author id="{0BF07DF1-8558-A3AB-2899-789AC3A64C30}" name="Cameron Modjeski" initials="CM" userId="S::cmodjeski_ricondo.com#ext#@portofportland.onmicrosoft.com::9b041c78-5caf-4b8b-a62f-041206a33bc2" providerId="AD"/>
  <p188:author id="{3DD786FA-C755-FBD5-94B8-B073113BB2BE}" name="Jenna Johnstone" initials="JJ" userId="S::jjohnstone@ricondo.com::471558c3-e9f6-4b58-8f94-5d35df2dea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96B"/>
    <a:srgbClr val="FB9D75"/>
    <a:srgbClr val="63BE7B"/>
    <a:srgbClr val="D0DD81"/>
    <a:srgbClr val="FFDE82"/>
    <a:srgbClr val="006AA8"/>
    <a:srgbClr val="00594E"/>
    <a:srgbClr val="333333"/>
    <a:srgbClr val="FA9A46"/>
    <a:srgbClr val="FCEA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E883C-4F75-405B-BF5B-916DB4478BB1}" v="2" dt="2025-05-20T00:32:00.218"/>
    <p1510:client id="{1D9E1A04-CFBC-4093-AE92-533ADFD31D5B}" v="38" dt="2025-05-20T17:41:11.197"/>
    <p1510:client id="{5361968B-2B98-4C1F-8057-67671821CBE3}" v="31" dt="2025-05-19T23:22:00.098"/>
    <p1510:client id="{5784D165-A3EA-48C5-9F34-D88EBE065F49}" v="15" dt="2025-05-19T20:48:40.6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Modjeski" userId="504ad2d3-a710-43cf-8970-1e5c3b038801" providerId="ADAL" clId="{8F79044A-E613-44A3-B6B0-7D29ACC6665B}"/>
    <pc:docChg chg="custSel addSld modSld sldOrd modSection">
      <pc:chgData name="Cameron Modjeski" userId="504ad2d3-a710-43cf-8970-1e5c3b038801" providerId="ADAL" clId="{8F79044A-E613-44A3-B6B0-7D29ACC6665B}" dt="2025-03-12T20:13:47.633" v="653" actId="1076"/>
      <pc:docMkLst>
        <pc:docMk/>
      </pc:docMkLst>
      <pc:sldChg chg="delSp modSp mod ord">
        <pc:chgData name="Cameron Modjeski" userId="504ad2d3-a710-43cf-8970-1e5c3b038801" providerId="ADAL" clId="{8F79044A-E613-44A3-B6B0-7D29ACC6665B}" dt="2025-03-12T19:52:51.380" v="206" actId="20577"/>
        <pc:sldMkLst>
          <pc:docMk/>
          <pc:sldMk cId="2097491748" sldId="401"/>
        </pc:sldMkLst>
      </pc:sldChg>
      <pc:sldChg chg="ord">
        <pc:chgData name="Cameron Modjeski" userId="504ad2d3-a710-43cf-8970-1e5c3b038801" providerId="ADAL" clId="{8F79044A-E613-44A3-B6B0-7D29ACC6665B}" dt="2025-03-12T19:51:51.066" v="160"/>
        <pc:sldMkLst>
          <pc:docMk/>
          <pc:sldMk cId="1490678383" sldId="420"/>
        </pc:sldMkLst>
      </pc:sldChg>
      <pc:sldChg chg="modAnim">
        <pc:chgData name="Cameron Modjeski" userId="504ad2d3-a710-43cf-8970-1e5c3b038801" providerId="ADAL" clId="{8F79044A-E613-44A3-B6B0-7D29ACC6665B}" dt="2025-03-12T20:05:56.679" v="317"/>
        <pc:sldMkLst>
          <pc:docMk/>
          <pc:sldMk cId="983880296" sldId="896"/>
        </pc:sldMkLst>
      </pc:sldChg>
      <pc:sldChg chg="modNotesTx">
        <pc:chgData name="Cameron Modjeski" userId="504ad2d3-a710-43cf-8970-1e5c3b038801" providerId="ADAL" clId="{8F79044A-E613-44A3-B6B0-7D29ACC6665B}" dt="2025-03-12T20:06:35.263" v="320" actId="20577"/>
        <pc:sldMkLst>
          <pc:docMk/>
          <pc:sldMk cId="1755152458" sldId="953"/>
        </pc:sldMkLst>
      </pc:sldChg>
      <pc:sldChg chg="modNotesTx">
        <pc:chgData name="Cameron Modjeski" userId="504ad2d3-a710-43cf-8970-1e5c3b038801" providerId="ADAL" clId="{8F79044A-E613-44A3-B6B0-7D29ACC6665B}" dt="2025-03-12T20:06:28.814" v="319" actId="20577"/>
        <pc:sldMkLst>
          <pc:docMk/>
          <pc:sldMk cId="876470601" sldId="954"/>
        </pc:sldMkLst>
      </pc:sldChg>
      <pc:sldChg chg="modNotesTx">
        <pc:chgData name="Cameron Modjeski" userId="504ad2d3-a710-43cf-8970-1e5c3b038801" providerId="ADAL" clId="{8F79044A-E613-44A3-B6B0-7D29ACC6665B}" dt="2025-03-12T20:06:23.819" v="318" actId="20577"/>
        <pc:sldMkLst>
          <pc:docMk/>
          <pc:sldMk cId="1394357499" sldId="957"/>
        </pc:sldMkLst>
      </pc:sldChg>
      <pc:sldChg chg="addSp modSp mod">
        <pc:chgData name="Cameron Modjeski" userId="504ad2d3-a710-43cf-8970-1e5c3b038801" providerId="ADAL" clId="{8F79044A-E613-44A3-B6B0-7D29ACC6665B}" dt="2025-03-12T20:13:23.503" v="652" actId="1076"/>
        <pc:sldMkLst>
          <pc:docMk/>
          <pc:sldMk cId="2339560353" sldId="138138"/>
        </pc:sldMkLst>
      </pc:sldChg>
      <pc:sldChg chg="modSp mod modAnim">
        <pc:chgData name="Cameron Modjeski" userId="504ad2d3-a710-43cf-8970-1e5c3b038801" providerId="ADAL" clId="{8F79044A-E613-44A3-B6B0-7D29ACC6665B}" dt="2025-03-12T19:54:23.215" v="208" actId="1036"/>
        <pc:sldMkLst>
          <pc:docMk/>
          <pc:sldMk cId="4240915859" sldId="138141"/>
        </pc:sldMkLst>
      </pc:sldChg>
      <pc:sldChg chg="addSp modSp mod">
        <pc:chgData name="Cameron Modjeski" userId="504ad2d3-a710-43cf-8970-1e5c3b038801" providerId="ADAL" clId="{8F79044A-E613-44A3-B6B0-7D29ACC6665B}" dt="2025-03-12T20:13:47.633" v="653" actId="1076"/>
        <pc:sldMkLst>
          <pc:docMk/>
          <pc:sldMk cId="2638509093" sldId="138152"/>
        </pc:sldMkLst>
      </pc:sldChg>
      <pc:sldChg chg="addSp modSp mod">
        <pc:chgData name="Cameron Modjeski" userId="504ad2d3-a710-43cf-8970-1e5c3b038801" providerId="ADAL" clId="{8F79044A-E613-44A3-B6B0-7D29ACC6665B}" dt="2025-03-12T20:13:16.041" v="650" actId="1076"/>
        <pc:sldMkLst>
          <pc:docMk/>
          <pc:sldMk cId="2007484686" sldId="138158"/>
        </pc:sldMkLst>
      </pc:sldChg>
      <pc:sldChg chg="modSp">
        <pc:chgData name="Cameron Modjeski" userId="504ad2d3-a710-43cf-8970-1e5c3b038801" providerId="ADAL" clId="{8F79044A-E613-44A3-B6B0-7D29ACC6665B}" dt="2025-03-12T19:55:12.680" v="248" actId="20577"/>
        <pc:sldMkLst>
          <pc:docMk/>
          <pc:sldMk cId="3487500703" sldId="138165"/>
        </pc:sldMkLst>
      </pc:sldChg>
      <pc:sldChg chg="delSp modSp mod ord">
        <pc:chgData name="Cameron Modjeski" userId="504ad2d3-a710-43cf-8970-1e5c3b038801" providerId="ADAL" clId="{8F79044A-E613-44A3-B6B0-7D29ACC6665B}" dt="2025-03-12T19:52:21.051" v="162" actId="27636"/>
        <pc:sldMkLst>
          <pc:docMk/>
          <pc:sldMk cId="3180552527" sldId="138170"/>
        </pc:sldMkLst>
      </pc:sldChg>
      <pc:sldChg chg="modSp modAnim">
        <pc:chgData name="Cameron Modjeski" userId="504ad2d3-a710-43cf-8970-1e5c3b038801" providerId="ADAL" clId="{8F79044A-E613-44A3-B6B0-7D29ACC6665B}" dt="2025-03-12T20:04:06.229" v="305" actId="20577"/>
        <pc:sldMkLst>
          <pc:docMk/>
          <pc:sldMk cId="556554698" sldId="138184"/>
        </pc:sldMkLst>
      </pc:sldChg>
      <pc:sldChg chg="modSp mod ord">
        <pc:chgData name="Cameron Modjeski" userId="504ad2d3-a710-43cf-8970-1e5c3b038801" providerId="ADAL" clId="{8F79044A-E613-44A3-B6B0-7D29ACC6665B}" dt="2025-03-12T20:11:27.879" v="503"/>
        <pc:sldMkLst>
          <pc:docMk/>
          <pc:sldMk cId="1577327505" sldId="138187"/>
        </pc:sldMkLst>
      </pc:sldChg>
      <pc:sldChg chg="modSp new mod">
        <pc:chgData name="Cameron Modjeski" userId="504ad2d3-a710-43cf-8970-1e5c3b038801" providerId="ADAL" clId="{8F79044A-E613-44A3-B6B0-7D29ACC6665B}" dt="2025-03-12T20:11:56.815" v="555" actId="20577"/>
        <pc:sldMkLst>
          <pc:docMk/>
          <pc:sldMk cId="1161009087" sldId="138191"/>
        </pc:sldMkLst>
      </pc:sldChg>
    </pc:docChg>
  </pc:docChgLst>
  <pc:docChgLst>
    <pc:chgData name="Howington, Evan" userId="68a2b9bc-b306-40fd-b284-9acd22f6d323" providerId="ADAL" clId="{06EE883C-4F75-405B-BF5B-916DB4478BB1}"/>
    <pc:docChg chg="modSld">
      <pc:chgData name="Howington, Evan" userId="68a2b9bc-b306-40fd-b284-9acd22f6d323" providerId="ADAL" clId="{06EE883C-4F75-405B-BF5B-916DB4478BB1}" dt="2025-05-20T00:32:00.218" v="1" actId="1038"/>
      <pc:docMkLst>
        <pc:docMk/>
      </pc:docMkLst>
      <pc:sldChg chg="modSp mod">
        <pc:chgData name="Howington, Evan" userId="68a2b9bc-b306-40fd-b284-9acd22f6d323" providerId="ADAL" clId="{06EE883C-4F75-405B-BF5B-916DB4478BB1}" dt="2025-05-20T00:32:00.218" v="1" actId="1038"/>
        <pc:sldMkLst>
          <pc:docMk/>
          <pc:sldMk cId="2097491748" sldId="401"/>
        </pc:sldMkLst>
        <pc:graphicFrameChg chg="mod">
          <ac:chgData name="Howington, Evan" userId="68a2b9bc-b306-40fd-b284-9acd22f6d323" providerId="ADAL" clId="{06EE883C-4F75-405B-BF5B-916DB4478BB1}" dt="2025-05-20T00:32:00.218" v="1" actId="1038"/>
          <ac:graphicFrameMkLst>
            <pc:docMk/>
            <pc:sldMk cId="2097491748" sldId="401"/>
            <ac:graphicFrameMk id="6" creationId="{2A323FC5-475C-CB26-C7BB-462297CA8FA0}"/>
          </ac:graphicFrameMkLst>
        </pc:graphicFrameChg>
      </pc:sldChg>
    </pc:docChg>
  </pc:docChgLst>
  <pc:docChgLst>
    <pc:chgData name="Bridger Wineman" userId="S::bwineman_enviroissues.com#ext#@portofportland.onmicrosoft.com::00ac2c12-bbe7-44a7-aca5-fc4982b20c9b" providerId="AD" clId="Web-{DD9CA8D4-17F3-C954-0FDA-BB70F02991D5}"/>
    <pc:docChg chg="modSld">
      <pc:chgData name="Bridger Wineman" userId="S::bwineman_enviroissues.com#ext#@portofportland.onmicrosoft.com::00ac2c12-bbe7-44a7-aca5-fc4982b20c9b" providerId="AD" clId="Web-{DD9CA8D4-17F3-C954-0FDA-BB70F02991D5}" dt="2025-05-19T16:20:17.076" v="12" actId="20577"/>
      <pc:docMkLst>
        <pc:docMk/>
      </pc:docMkLst>
      <pc:sldChg chg="addSp modSp">
        <pc:chgData name="Bridger Wineman" userId="S::bwineman_enviroissues.com#ext#@portofportland.onmicrosoft.com::00ac2c12-bbe7-44a7-aca5-fc4982b20c9b" providerId="AD" clId="Web-{DD9CA8D4-17F3-C954-0FDA-BB70F02991D5}" dt="2025-05-19T16:20:17.076" v="12" actId="20577"/>
        <pc:sldMkLst>
          <pc:docMk/>
          <pc:sldMk cId="3784025939" sldId="857"/>
        </pc:sldMkLst>
        <pc:spChg chg="add mod">
          <ac:chgData name="Bridger Wineman" userId="S::bwineman_enviroissues.com#ext#@portofportland.onmicrosoft.com::00ac2c12-bbe7-44a7-aca5-fc4982b20c9b" providerId="AD" clId="Web-{DD9CA8D4-17F3-C954-0FDA-BB70F02991D5}" dt="2025-05-19T16:20:17.076" v="12" actId="20577"/>
          <ac:spMkLst>
            <pc:docMk/>
            <pc:sldMk cId="3784025939" sldId="857"/>
            <ac:spMk id="3" creationId="{6EAD0C1E-1803-B8B2-2A0A-6893B59D3D04}"/>
          </ac:spMkLst>
        </pc:spChg>
        <pc:picChg chg="add mod">
          <ac:chgData name="Bridger Wineman" userId="S::bwineman_enviroissues.com#ext#@portofportland.onmicrosoft.com::00ac2c12-bbe7-44a7-aca5-fc4982b20c9b" providerId="AD" clId="Web-{DD9CA8D4-17F3-C954-0FDA-BB70F02991D5}" dt="2025-05-19T16:19:08.779" v="4" actId="1076"/>
          <ac:picMkLst>
            <pc:docMk/>
            <pc:sldMk cId="3784025939" sldId="857"/>
            <ac:picMk id="4" creationId="{E603CF1E-125C-55AA-6378-45627EFB6910}"/>
          </ac:picMkLst>
        </pc:picChg>
      </pc:sldChg>
    </pc:docChg>
  </pc:docChgLst>
  <pc:docChgLst>
    <pc:chgData name="Cameron Modjeski" userId="504ad2d3-a710-43cf-8970-1e5c3b038801" providerId="ADAL" clId="{6CE07983-4773-4F20-B4EE-A5CCBCAA295C}"/>
    <pc:docChg chg="custSel addSld delSld modSld sldOrd">
      <pc:chgData name="Cameron Modjeski" userId="504ad2d3-a710-43cf-8970-1e5c3b038801" providerId="ADAL" clId="{6CE07983-4773-4F20-B4EE-A5CCBCAA295C}" dt="2025-05-19T20:50:47.630" v="864" actId="14100"/>
      <pc:docMkLst>
        <pc:docMk/>
      </pc:docMkLst>
      <pc:sldChg chg="modSp mod">
        <pc:chgData name="Cameron Modjeski" userId="504ad2d3-a710-43cf-8970-1e5c3b038801" providerId="ADAL" clId="{6CE07983-4773-4F20-B4EE-A5CCBCAA295C}" dt="2025-05-19T20:00:01.204" v="715" actId="20577"/>
        <pc:sldMkLst>
          <pc:docMk/>
          <pc:sldMk cId="2097491748" sldId="401"/>
        </pc:sldMkLst>
        <pc:graphicFrameChg chg="modGraphic">
          <ac:chgData name="Cameron Modjeski" userId="504ad2d3-a710-43cf-8970-1e5c3b038801" providerId="ADAL" clId="{6CE07983-4773-4F20-B4EE-A5CCBCAA295C}" dt="2025-05-19T20:00:01.204" v="715" actId="20577"/>
          <ac:graphicFrameMkLst>
            <pc:docMk/>
            <pc:sldMk cId="2097491748" sldId="401"/>
            <ac:graphicFrameMk id="6" creationId="{2A323FC5-475C-CB26-C7BB-462297CA8FA0}"/>
          </ac:graphicFrameMkLst>
        </pc:graphicFrameChg>
      </pc:sldChg>
      <pc:sldChg chg="addSp delSp modSp mod">
        <pc:chgData name="Cameron Modjeski" userId="504ad2d3-a710-43cf-8970-1e5c3b038801" providerId="ADAL" clId="{6CE07983-4773-4F20-B4EE-A5CCBCAA295C}" dt="2025-05-19T20:39:17.476" v="860" actId="207"/>
        <pc:sldMkLst>
          <pc:docMk/>
          <pc:sldMk cId="1572584897" sldId="934"/>
        </pc:sldMkLst>
        <pc:spChg chg="add mod">
          <ac:chgData name="Cameron Modjeski" userId="504ad2d3-a710-43cf-8970-1e5c3b038801" providerId="ADAL" clId="{6CE07983-4773-4F20-B4EE-A5CCBCAA295C}" dt="2025-05-19T20:22:11.960" v="721"/>
          <ac:spMkLst>
            <pc:docMk/>
            <pc:sldMk cId="1572584897" sldId="934"/>
            <ac:spMk id="4" creationId="{E3BA20A3-C874-4A28-A98E-937DFA647C83}"/>
          </ac:spMkLst>
        </pc:spChg>
        <pc:spChg chg="add mod">
          <ac:chgData name="Cameron Modjeski" userId="504ad2d3-a710-43cf-8970-1e5c3b038801" providerId="ADAL" clId="{6CE07983-4773-4F20-B4EE-A5CCBCAA295C}" dt="2025-05-19T20:22:17.909" v="722"/>
          <ac:spMkLst>
            <pc:docMk/>
            <pc:sldMk cId="1572584897" sldId="934"/>
            <ac:spMk id="6" creationId="{9C036E39-5ACC-A600-52E7-1352750144D9}"/>
          </ac:spMkLst>
        </pc:spChg>
        <pc:spChg chg="mod">
          <ac:chgData name="Cameron Modjeski" userId="504ad2d3-a710-43cf-8970-1e5c3b038801" providerId="ADAL" clId="{6CE07983-4773-4F20-B4EE-A5CCBCAA295C}" dt="2025-05-16T16:29:20.370" v="597" actId="20577"/>
          <ac:spMkLst>
            <pc:docMk/>
            <pc:sldMk cId="1572584897" sldId="934"/>
            <ac:spMk id="10" creationId="{7D01E001-33A2-5DDA-52AF-073A26D28397}"/>
          </ac:spMkLst>
        </pc:spChg>
        <pc:spChg chg="mod">
          <ac:chgData name="Cameron Modjeski" userId="504ad2d3-a710-43cf-8970-1e5c3b038801" providerId="ADAL" clId="{6CE07983-4773-4F20-B4EE-A5CCBCAA295C}" dt="2025-05-15T17:24:57.162" v="33"/>
          <ac:spMkLst>
            <pc:docMk/>
            <pc:sldMk cId="1572584897" sldId="934"/>
            <ac:spMk id="11" creationId="{502FD83B-0AF6-99CE-50A9-04E682EB1BA6}"/>
          </ac:spMkLst>
        </pc:spChg>
        <pc:graphicFrameChg chg="add mod">
          <ac:chgData name="Cameron Modjeski" userId="504ad2d3-a710-43cf-8970-1e5c3b038801" providerId="ADAL" clId="{6CE07983-4773-4F20-B4EE-A5CCBCAA295C}" dt="2025-05-19T20:22:10.863" v="720" actId="1076"/>
          <ac:graphicFrameMkLst>
            <pc:docMk/>
            <pc:sldMk cId="1572584897" sldId="934"/>
            <ac:graphicFrameMk id="3" creationId="{CD96809D-853E-E6F6-C3E0-146DCADE0EAA}"/>
          </ac:graphicFrameMkLst>
        </pc:graphicFrameChg>
        <pc:graphicFrameChg chg="add del mod">
          <ac:chgData name="Cameron Modjeski" userId="504ad2d3-a710-43cf-8970-1e5c3b038801" providerId="ADAL" clId="{6CE07983-4773-4F20-B4EE-A5CCBCAA295C}" dt="2025-05-19T20:22:30.584" v="723" actId="478"/>
          <ac:graphicFrameMkLst>
            <pc:docMk/>
            <pc:sldMk cId="1572584897" sldId="934"/>
            <ac:graphicFrameMk id="5" creationId="{AECB64F3-2809-7298-1880-95D92E49CE14}"/>
          </ac:graphicFrameMkLst>
        </pc:graphicFrameChg>
        <pc:graphicFrameChg chg="mod modGraphic">
          <ac:chgData name="Cameron Modjeski" userId="504ad2d3-a710-43cf-8970-1e5c3b038801" providerId="ADAL" clId="{6CE07983-4773-4F20-B4EE-A5CCBCAA295C}" dt="2025-05-19T20:39:17.476" v="860" actId="207"/>
          <ac:graphicFrameMkLst>
            <pc:docMk/>
            <pc:sldMk cId="1572584897" sldId="934"/>
            <ac:graphicFrameMk id="7" creationId="{9D403B4B-1469-23C5-0D58-16CA6FD10643}"/>
          </ac:graphicFrameMkLst>
        </pc:graphicFrameChg>
        <pc:graphicFrameChg chg="add mod modGraphic">
          <ac:chgData name="Cameron Modjeski" userId="504ad2d3-a710-43cf-8970-1e5c3b038801" providerId="ADAL" clId="{6CE07983-4773-4F20-B4EE-A5CCBCAA295C}" dt="2025-05-19T20:27:20.966" v="838"/>
          <ac:graphicFrameMkLst>
            <pc:docMk/>
            <pc:sldMk cId="1572584897" sldId="934"/>
            <ac:graphicFrameMk id="8" creationId="{846960CF-3546-A5F8-8585-5354F580518F}"/>
          </ac:graphicFrameMkLst>
        </pc:graphicFrameChg>
      </pc:sldChg>
      <pc:sldChg chg="modSp mod">
        <pc:chgData name="Cameron Modjeski" userId="504ad2d3-a710-43cf-8970-1e5c3b038801" providerId="ADAL" clId="{6CE07983-4773-4F20-B4EE-A5CCBCAA295C}" dt="2025-05-19T20:50:47.630" v="864" actId="14100"/>
        <pc:sldMkLst>
          <pc:docMk/>
          <pc:sldMk cId="3875284574" sldId="937"/>
        </pc:sldMkLst>
        <pc:spChg chg="mod">
          <ac:chgData name="Cameron Modjeski" userId="504ad2d3-a710-43cf-8970-1e5c3b038801" providerId="ADAL" clId="{6CE07983-4773-4F20-B4EE-A5CCBCAA295C}" dt="2025-05-19T20:50:47.630" v="864" actId="14100"/>
          <ac:spMkLst>
            <pc:docMk/>
            <pc:sldMk cId="3875284574" sldId="937"/>
            <ac:spMk id="8" creationId="{6EAE4349-06D0-6435-87B6-C538892E19E5}"/>
          </ac:spMkLst>
        </pc:spChg>
        <pc:spChg chg="mod">
          <ac:chgData name="Cameron Modjeski" userId="504ad2d3-a710-43cf-8970-1e5c3b038801" providerId="ADAL" clId="{6CE07983-4773-4F20-B4EE-A5CCBCAA295C}" dt="2025-05-16T16:23:56.668" v="352"/>
          <ac:spMkLst>
            <pc:docMk/>
            <pc:sldMk cId="3875284574" sldId="937"/>
            <ac:spMk id="11" creationId="{1C77C043-4383-D104-6A0E-C1E5459FBDF4}"/>
          </ac:spMkLst>
        </pc:spChg>
        <pc:graphicFrameChg chg="mod">
          <ac:chgData name="Cameron Modjeski" userId="504ad2d3-a710-43cf-8970-1e5c3b038801" providerId="ADAL" clId="{6CE07983-4773-4F20-B4EE-A5CCBCAA295C}" dt="2025-05-15T21:35:53.565" v="156" actId="20577"/>
          <ac:graphicFrameMkLst>
            <pc:docMk/>
            <pc:sldMk cId="3875284574" sldId="937"/>
            <ac:graphicFrameMk id="3" creationId="{B680321E-ABA2-4BDA-8850-73AA48DD211A}"/>
          </ac:graphicFrameMkLst>
        </pc:graphicFrameChg>
        <pc:graphicFrameChg chg="mod">
          <ac:chgData name="Cameron Modjeski" userId="504ad2d3-a710-43cf-8970-1e5c3b038801" providerId="ADAL" clId="{6CE07983-4773-4F20-B4EE-A5CCBCAA295C}" dt="2025-05-15T21:36:09.080" v="158" actId="20577"/>
          <ac:graphicFrameMkLst>
            <pc:docMk/>
            <pc:sldMk cId="3875284574" sldId="937"/>
            <ac:graphicFrameMk id="4" creationId="{9DBB71C5-9F8F-4CF7-B68C-02AEACB3C688}"/>
          </ac:graphicFrameMkLst>
        </pc:graphicFrameChg>
      </pc:sldChg>
      <pc:sldChg chg="mod ord modShow">
        <pc:chgData name="Cameron Modjeski" userId="504ad2d3-a710-43cf-8970-1e5c3b038801" providerId="ADAL" clId="{6CE07983-4773-4F20-B4EE-A5CCBCAA295C}" dt="2025-05-16T16:24:02.540" v="354"/>
        <pc:sldMkLst>
          <pc:docMk/>
          <pc:sldMk cId="1488060612" sldId="944"/>
        </pc:sldMkLst>
      </pc:sldChg>
      <pc:sldChg chg="delSp modSp add del mod">
        <pc:chgData name="Cameron Modjeski" userId="504ad2d3-a710-43cf-8970-1e5c3b038801" providerId="ADAL" clId="{6CE07983-4773-4F20-B4EE-A5CCBCAA295C}" dt="2025-05-19T20:42:09.855" v="861" actId="47"/>
        <pc:sldMkLst>
          <pc:docMk/>
          <pc:sldMk cId="2199999183" sldId="980"/>
        </pc:sldMkLst>
        <pc:spChg chg="del">
          <ac:chgData name="Cameron Modjeski" userId="504ad2d3-a710-43cf-8970-1e5c3b038801" providerId="ADAL" clId="{6CE07983-4773-4F20-B4EE-A5CCBCAA295C}" dt="2025-05-19T20:23:41.817" v="727" actId="478"/>
          <ac:spMkLst>
            <pc:docMk/>
            <pc:sldMk cId="2199999183" sldId="980"/>
            <ac:spMk id="6" creationId="{4BAD50F0-EBD5-A2A0-A0F0-DDDCC540D054}"/>
          </ac:spMkLst>
        </pc:spChg>
        <pc:graphicFrameChg chg="modGraphic">
          <ac:chgData name="Cameron Modjeski" userId="504ad2d3-a710-43cf-8970-1e5c3b038801" providerId="ADAL" clId="{6CE07983-4773-4F20-B4EE-A5CCBCAA295C}" dt="2025-05-19T20:23:39.540" v="726" actId="2165"/>
          <ac:graphicFrameMkLst>
            <pc:docMk/>
            <pc:sldMk cId="2199999183" sldId="980"/>
            <ac:graphicFrameMk id="8" creationId="{796CC663-0431-02C4-83CC-CB2C88B36594}"/>
          </ac:graphicFrameMkLst>
        </pc:graphicFrameChg>
      </pc:sldChg>
      <pc:sldChg chg="del">
        <pc:chgData name="Cameron Modjeski" userId="504ad2d3-a710-43cf-8970-1e5c3b038801" providerId="ADAL" clId="{6CE07983-4773-4F20-B4EE-A5CCBCAA295C}" dt="2025-05-19T20:13:45.085" v="716" actId="47"/>
        <pc:sldMkLst>
          <pc:docMk/>
          <pc:sldMk cId="2401839067" sldId="1015"/>
        </pc:sldMkLst>
      </pc:sldChg>
      <pc:sldChg chg="modSp mod">
        <pc:chgData name="Cameron Modjeski" userId="504ad2d3-a710-43cf-8970-1e5c3b038801" providerId="ADAL" clId="{6CE07983-4773-4F20-B4EE-A5CCBCAA295C}" dt="2025-05-15T17:24:51.051" v="31"/>
        <pc:sldMkLst>
          <pc:docMk/>
          <pc:sldMk cId="936457104" sldId="138128"/>
        </pc:sldMkLst>
        <pc:spChg chg="mod">
          <ac:chgData name="Cameron Modjeski" userId="504ad2d3-a710-43cf-8970-1e5c3b038801" providerId="ADAL" clId="{6CE07983-4773-4F20-B4EE-A5CCBCAA295C}" dt="2025-05-15T17:24:51.051" v="31"/>
          <ac:spMkLst>
            <pc:docMk/>
            <pc:sldMk cId="936457104" sldId="138128"/>
            <ac:spMk id="7" creationId="{23963E9D-CE0B-5B4B-6FCF-4A6F0FC0E852}"/>
          </ac:spMkLst>
        </pc:spChg>
      </pc:sldChg>
      <pc:sldChg chg="modSp mod">
        <pc:chgData name="Cameron Modjeski" userId="504ad2d3-a710-43cf-8970-1e5c3b038801" providerId="ADAL" clId="{6CE07983-4773-4F20-B4EE-A5CCBCAA295C}" dt="2025-05-15T17:24:53.794" v="32"/>
        <pc:sldMkLst>
          <pc:docMk/>
          <pc:sldMk cId="2232186283" sldId="138129"/>
        </pc:sldMkLst>
        <pc:spChg chg="mod">
          <ac:chgData name="Cameron Modjeski" userId="504ad2d3-a710-43cf-8970-1e5c3b038801" providerId="ADAL" clId="{6CE07983-4773-4F20-B4EE-A5CCBCAA295C}" dt="2025-05-15T17:24:53.794" v="32"/>
          <ac:spMkLst>
            <pc:docMk/>
            <pc:sldMk cId="2232186283" sldId="138129"/>
            <ac:spMk id="7" creationId="{E0C5644B-31C9-F1F1-A9C6-CA37C1E33E73}"/>
          </ac:spMkLst>
        </pc:spChg>
      </pc:sldChg>
      <pc:sldChg chg="modSp mod">
        <pc:chgData name="Cameron Modjeski" userId="504ad2d3-a710-43cf-8970-1e5c3b038801" providerId="ADAL" clId="{6CE07983-4773-4F20-B4EE-A5CCBCAA295C}" dt="2025-05-15T17:23:05.341" v="14"/>
        <pc:sldMkLst>
          <pc:docMk/>
          <pc:sldMk cId="3931888632" sldId="138153"/>
        </pc:sldMkLst>
      </pc:sldChg>
      <pc:sldChg chg="modSp mod">
        <pc:chgData name="Cameron Modjeski" userId="504ad2d3-a710-43cf-8970-1e5c3b038801" providerId="ADAL" clId="{6CE07983-4773-4F20-B4EE-A5CCBCAA295C}" dt="2025-05-15T17:23:01.091" v="13"/>
        <pc:sldMkLst>
          <pc:docMk/>
          <pc:sldMk cId="3345140544" sldId="138154"/>
        </pc:sldMkLst>
        <pc:spChg chg="mod">
          <ac:chgData name="Cameron Modjeski" userId="504ad2d3-a710-43cf-8970-1e5c3b038801" providerId="ADAL" clId="{6CE07983-4773-4F20-B4EE-A5CCBCAA295C}" dt="2025-05-15T17:23:01.091" v="13"/>
          <ac:spMkLst>
            <pc:docMk/>
            <pc:sldMk cId="3345140544" sldId="138154"/>
            <ac:spMk id="7" creationId="{D73C549E-C9A7-95D3-C94D-24EC1327C852}"/>
          </ac:spMkLst>
        </pc:spChg>
      </pc:sldChg>
      <pc:sldChg chg="modSp mod">
        <pc:chgData name="Cameron Modjeski" userId="504ad2d3-a710-43cf-8970-1e5c3b038801" providerId="ADAL" clId="{6CE07983-4773-4F20-B4EE-A5CCBCAA295C}" dt="2025-05-15T17:22:45.401" v="11" actId="20577"/>
        <pc:sldMkLst>
          <pc:docMk/>
          <pc:sldMk cId="2937599856" sldId="138171"/>
        </pc:sldMkLst>
        <pc:spChg chg="mod">
          <ac:chgData name="Cameron Modjeski" userId="504ad2d3-a710-43cf-8970-1e5c3b038801" providerId="ADAL" clId="{6CE07983-4773-4F20-B4EE-A5CCBCAA295C}" dt="2025-05-15T17:22:45.401" v="11" actId="20577"/>
          <ac:spMkLst>
            <pc:docMk/>
            <pc:sldMk cId="2937599856" sldId="138171"/>
            <ac:spMk id="4" creationId="{A3FEAB05-3340-2CA8-8E74-1F360C1A4423}"/>
          </ac:spMkLst>
        </pc:spChg>
      </pc:sldChg>
      <pc:sldChg chg="modSp mod">
        <pc:chgData name="Cameron Modjeski" userId="504ad2d3-a710-43cf-8970-1e5c3b038801" providerId="ADAL" clId="{6CE07983-4773-4F20-B4EE-A5CCBCAA295C}" dt="2025-05-15T17:24:27.588" v="27" actId="20577"/>
        <pc:sldMkLst>
          <pc:docMk/>
          <pc:sldMk cId="287317415" sldId="138194"/>
        </pc:sldMkLst>
        <pc:spChg chg="mod">
          <ac:chgData name="Cameron Modjeski" userId="504ad2d3-a710-43cf-8970-1e5c3b038801" providerId="ADAL" clId="{6CE07983-4773-4F20-B4EE-A5CCBCAA295C}" dt="2025-05-15T17:24:27.588" v="27" actId="20577"/>
          <ac:spMkLst>
            <pc:docMk/>
            <pc:sldMk cId="287317415" sldId="138194"/>
            <ac:spMk id="4" creationId="{2564758B-4CF3-9404-EF07-C321A0FA5F0D}"/>
          </ac:spMkLst>
        </pc:spChg>
      </pc:sldChg>
      <pc:sldChg chg="ord">
        <pc:chgData name="Cameron Modjeski" userId="504ad2d3-a710-43cf-8970-1e5c3b038801" providerId="ADAL" clId="{6CE07983-4773-4F20-B4EE-A5CCBCAA295C}" dt="2025-05-16T16:25:23.611" v="500"/>
        <pc:sldMkLst>
          <pc:docMk/>
          <pc:sldMk cId="1992574260" sldId="138202"/>
        </pc:sldMkLst>
      </pc:sldChg>
      <pc:sldChg chg="modSp mod">
        <pc:chgData name="Cameron Modjeski" userId="504ad2d3-a710-43cf-8970-1e5c3b038801" providerId="ADAL" clId="{6CE07983-4773-4F20-B4EE-A5CCBCAA295C}" dt="2025-05-19T18:58:17.007" v="703" actId="20577"/>
        <pc:sldMkLst>
          <pc:docMk/>
          <pc:sldMk cId="1448135869" sldId="138205"/>
        </pc:sldMkLst>
        <pc:spChg chg="mod">
          <ac:chgData name="Cameron Modjeski" userId="504ad2d3-a710-43cf-8970-1e5c3b038801" providerId="ADAL" clId="{6CE07983-4773-4F20-B4EE-A5CCBCAA295C}" dt="2025-05-19T18:58:17.007" v="703" actId="20577"/>
          <ac:spMkLst>
            <pc:docMk/>
            <pc:sldMk cId="1448135869" sldId="138205"/>
            <ac:spMk id="12" creationId="{4E8BC867-BB43-0E46-4AD9-4BF11B393C2F}"/>
          </ac:spMkLst>
        </pc:spChg>
      </pc:sldChg>
      <pc:sldChg chg="modSp mod">
        <pc:chgData name="Cameron Modjeski" userId="504ad2d3-a710-43cf-8970-1e5c3b038801" providerId="ADAL" clId="{6CE07983-4773-4F20-B4EE-A5CCBCAA295C}" dt="2025-05-16T16:17:58.072" v="168" actId="20577"/>
        <pc:sldMkLst>
          <pc:docMk/>
          <pc:sldMk cId="2095104314" sldId="138209"/>
        </pc:sldMkLst>
        <pc:spChg chg="mod">
          <ac:chgData name="Cameron Modjeski" userId="504ad2d3-a710-43cf-8970-1e5c3b038801" providerId="ADAL" clId="{6CE07983-4773-4F20-B4EE-A5CCBCAA295C}" dt="2025-05-16T16:17:58.072" v="168" actId="20577"/>
          <ac:spMkLst>
            <pc:docMk/>
            <pc:sldMk cId="2095104314" sldId="138209"/>
            <ac:spMk id="4" creationId="{AE2692E5-837D-7C9D-727C-FD9F528F4159}"/>
          </ac:spMkLst>
        </pc:spChg>
      </pc:sldChg>
      <pc:sldChg chg="delSp modSp mod">
        <pc:chgData name="Cameron Modjeski" userId="504ad2d3-a710-43cf-8970-1e5c3b038801" providerId="ADAL" clId="{6CE07983-4773-4F20-B4EE-A5CCBCAA295C}" dt="2025-05-19T20:16:00.670" v="717" actId="478"/>
        <pc:sldMkLst>
          <pc:docMk/>
          <pc:sldMk cId="3889400918" sldId="138217"/>
        </pc:sldMkLst>
        <pc:spChg chg="mod">
          <ac:chgData name="Cameron Modjeski" userId="504ad2d3-a710-43cf-8970-1e5c3b038801" providerId="ADAL" clId="{6CE07983-4773-4F20-B4EE-A5CCBCAA295C}" dt="2025-05-16T16:20:29.446" v="174" actId="113"/>
          <ac:spMkLst>
            <pc:docMk/>
            <pc:sldMk cId="3889400918" sldId="138217"/>
            <ac:spMk id="5" creationId="{AA9175EA-E71A-05E5-9E6F-D2E08A5F3F67}"/>
          </ac:spMkLst>
        </pc:spChg>
        <pc:grpChg chg="del">
          <ac:chgData name="Cameron Modjeski" userId="504ad2d3-a710-43cf-8970-1e5c3b038801" providerId="ADAL" clId="{6CE07983-4773-4F20-B4EE-A5CCBCAA295C}" dt="2025-05-19T20:16:00.670" v="717" actId="478"/>
          <ac:grpSpMkLst>
            <pc:docMk/>
            <pc:sldMk cId="3889400918" sldId="138217"/>
            <ac:grpSpMk id="7" creationId="{A2F3EC46-CA86-FCB8-1DDA-70430EA4B334}"/>
          </ac:grpSpMkLst>
        </pc:grpChg>
      </pc:sldChg>
      <pc:sldChg chg="modSp mod">
        <pc:chgData name="Cameron Modjeski" userId="504ad2d3-a710-43cf-8970-1e5c3b038801" providerId="ADAL" clId="{6CE07983-4773-4F20-B4EE-A5CCBCAA295C}" dt="2025-05-19T20:49:11.418" v="862" actId="108"/>
        <pc:sldMkLst>
          <pc:docMk/>
          <pc:sldMk cId="2068402803" sldId="138218"/>
        </pc:sldMkLst>
        <pc:spChg chg="mod">
          <ac:chgData name="Cameron Modjeski" userId="504ad2d3-a710-43cf-8970-1e5c3b038801" providerId="ADAL" clId="{6CE07983-4773-4F20-B4EE-A5CCBCAA295C}" dt="2025-05-19T20:49:11.418" v="862" actId="108"/>
          <ac:spMkLst>
            <pc:docMk/>
            <pc:sldMk cId="2068402803" sldId="138218"/>
            <ac:spMk id="10" creationId="{26A4816E-4E32-C3AE-4E76-9871EB4A3701}"/>
          </ac:spMkLst>
        </pc:spChg>
        <pc:spChg chg="mod">
          <ac:chgData name="Cameron Modjeski" userId="504ad2d3-a710-43cf-8970-1e5c3b038801" providerId="ADAL" clId="{6CE07983-4773-4F20-B4EE-A5CCBCAA295C}" dt="2025-05-15T17:24:45.666" v="30"/>
          <ac:spMkLst>
            <pc:docMk/>
            <pc:sldMk cId="2068402803" sldId="138218"/>
            <ac:spMk id="11" creationId="{CCB0E56C-DFA1-8C04-2473-413F59129D10}"/>
          </ac:spMkLst>
        </pc:spChg>
      </pc:sldChg>
      <pc:sldChg chg="ord">
        <pc:chgData name="Cameron Modjeski" userId="504ad2d3-a710-43cf-8970-1e5c3b038801" providerId="ADAL" clId="{6CE07983-4773-4F20-B4EE-A5CCBCAA295C}" dt="2025-05-16T16:19:30.447" v="170"/>
        <pc:sldMkLst>
          <pc:docMk/>
          <pc:sldMk cId="3146457384" sldId="138227"/>
        </pc:sldMkLst>
      </pc:sldChg>
      <pc:sldChg chg="modSp mod">
        <pc:chgData name="Cameron Modjeski" userId="504ad2d3-a710-43cf-8970-1e5c3b038801" providerId="ADAL" clId="{6CE07983-4773-4F20-B4EE-A5CCBCAA295C}" dt="2025-05-16T16:30:45.631" v="690" actId="33524"/>
        <pc:sldMkLst>
          <pc:docMk/>
          <pc:sldMk cId="1313878959" sldId="138229"/>
        </pc:sldMkLst>
        <pc:spChg chg="mod">
          <ac:chgData name="Cameron Modjeski" userId="504ad2d3-a710-43cf-8970-1e5c3b038801" providerId="ADAL" clId="{6CE07983-4773-4F20-B4EE-A5CCBCAA295C}" dt="2025-05-16T16:24:12.130" v="355"/>
          <ac:spMkLst>
            <pc:docMk/>
            <pc:sldMk cId="1313878959" sldId="138229"/>
            <ac:spMk id="6" creationId="{93B7B538-EBFD-A7FC-1873-B984B61C7E29}"/>
          </ac:spMkLst>
        </pc:spChg>
        <pc:spChg chg="mod">
          <ac:chgData name="Cameron Modjeski" userId="504ad2d3-a710-43cf-8970-1e5c3b038801" providerId="ADAL" clId="{6CE07983-4773-4F20-B4EE-A5CCBCAA295C}" dt="2025-05-16T16:30:45.631" v="690" actId="33524"/>
          <ac:spMkLst>
            <pc:docMk/>
            <pc:sldMk cId="1313878959" sldId="138229"/>
            <ac:spMk id="7" creationId="{32D2F014-1D32-0E05-6F26-11F58AB45D14}"/>
          </ac:spMkLst>
        </pc:spChg>
      </pc:sldChg>
      <pc:sldChg chg="add">
        <pc:chgData name="Cameron Modjeski" userId="504ad2d3-a710-43cf-8970-1e5c3b038801" providerId="ADAL" clId="{6CE07983-4773-4F20-B4EE-A5CCBCAA295C}" dt="2025-05-16T16:26:14.050" v="502"/>
        <pc:sldMkLst>
          <pc:docMk/>
          <pc:sldMk cId="3057766571" sldId="138230"/>
        </pc:sldMkLst>
      </pc:sldChg>
      <pc:sldChg chg="add mod modShow">
        <pc:chgData name="Cameron Modjeski" userId="504ad2d3-a710-43cf-8970-1e5c3b038801" providerId="ADAL" clId="{6CE07983-4773-4F20-B4EE-A5CCBCAA295C}" dt="2025-05-15T19:45:44.772" v="35" actId="729"/>
        <pc:sldMkLst>
          <pc:docMk/>
          <pc:sldMk cId="537794221" sldId="138231"/>
        </pc:sldMkLst>
      </pc:sldChg>
      <pc:sldChg chg="delSp add mod ord delAnim">
        <pc:chgData name="Cameron Modjeski" userId="504ad2d3-a710-43cf-8970-1e5c3b038801" providerId="ADAL" clId="{6CE07983-4773-4F20-B4EE-A5CCBCAA295C}" dt="2025-05-19T18:57:51.465" v="701"/>
        <pc:sldMkLst>
          <pc:docMk/>
          <pc:sldMk cId="1727215213" sldId="138231"/>
        </pc:sldMkLst>
        <pc:spChg chg="del">
          <ac:chgData name="Cameron Modjeski" userId="504ad2d3-a710-43cf-8970-1e5c3b038801" providerId="ADAL" clId="{6CE07983-4773-4F20-B4EE-A5CCBCAA295C}" dt="2025-05-19T18:57:35.431" v="694" actId="478"/>
          <ac:spMkLst>
            <pc:docMk/>
            <pc:sldMk cId="1727215213" sldId="138231"/>
            <ac:spMk id="6" creationId="{809C0A9A-EF25-DC2A-E4CA-513D01D2F80D}"/>
          </ac:spMkLst>
        </pc:spChg>
        <pc:spChg chg="del">
          <ac:chgData name="Cameron Modjeski" userId="504ad2d3-a710-43cf-8970-1e5c3b038801" providerId="ADAL" clId="{6CE07983-4773-4F20-B4EE-A5CCBCAA295C}" dt="2025-05-19T18:57:36.372" v="695" actId="478"/>
          <ac:spMkLst>
            <pc:docMk/>
            <pc:sldMk cId="1727215213" sldId="138231"/>
            <ac:spMk id="7" creationId="{690F31E0-DA55-9493-8B2F-300F92548C89}"/>
          </ac:spMkLst>
        </pc:spChg>
        <pc:spChg chg="del">
          <ac:chgData name="Cameron Modjeski" userId="504ad2d3-a710-43cf-8970-1e5c3b038801" providerId="ADAL" clId="{6CE07983-4773-4F20-B4EE-A5CCBCAA295C}" dt="2025-05-19T18:57:33.648" v="692" actId="478"/>
          <ac:spMkLst>
            <pc:docMk/>
            <pc:sldMk cId="1727215213" sldId="138231"/>
            <ac:spMk id="8" creationId="{EFDAC654-8436-E3AD-FF4A-C7D865650D0F}"/>
          </ac:spMkLst>
        </pc:spChg>
        <pc:spChg chg="del">
          <ac:chgData name="Cameron Modjeski" userId="504ad2d3-a710-43cf-8970-1e5c3b038801" providerId="ADAL" clId="{6CE07983-4773-4F20-B4EE-A5CCBCAA295C}" dt="2025-05-19T18:57:34.497" v="693" actId="478"/>
          <ac:spMkLst>
            <pc:docMk/>
            <pc:sldMk cId="1727215213" sldId="138231"/>
            <ac:spMk id="9" creationId="{1F171B36-08BA-80DF-86DA-F4CA3A2DAFDE}"/>
          </ac:spMkLst>
        </pc:spChg>
        <pc:spChg chg="del">
          <ac:chgData name="Cameron Modjeski" userId="504ad2d3-a710-43cf-8970-1e5c3b038801" providerId="ADAL" clId="{6CE07983-4773-4F20-B4EE-A5CCBCAA295C}" dt="2025-05-19T18:57:38.999" v="697" actId="478"/>
          <ac:spMkLst>
            <pc:docMk/>
            <pc:sldMk cId="1727215213" sldId="138231"/>
            <ac:spMk id="10" creationId="{829D2A18-19C3-1EF5-2015-4962A2651025}"/>
          </ac:spMkLst>
        </pc:spChg>
        <pc:spChg chg="del">
          <ac:chgData name="Cameron Modjeski" userId="504ad2d3-a710-43cf-8970-1e5c3b038801" providerId="ADAL" clId="{6CE07983-4773-4F20-B4EE-A5CCBCAA295C}" dt="2025-05-19T18:57:37.977" v="696" actId="478"/>
          <ac:spMkLst>
            <pc:docMk/>
            <pc:sldMk cId="1727215213" sldId="138231"/>
            <ac:spMk id="12" creationId="{19F220D0-114E-A782-FC09-A53188685972}"/>
          </ac:spMkLst>
        </pc:spChg>
        <pc:spChg chg="del">
          <ac:chgData name="Cameron Modjeski" userId="504ad2d3-a710-43cf-8970-1e5c3b038801" providerId="ADAL" clId="{6CE07983-4773-4F20-B4EE-A5CCBCAA295C}" dt="2025-05-19T18:57:40.519" v="698" actId="478"/>
          <ac:spMkLst>
            <pc:docMk/>
            <pc:sldMk cId="1727215213" sldId="138231"/>
            <ac:spMk id="13" creationId="{AAD66D98-0CB1-7CB3-E7F5-F6979809A3D4}"/>
          </ac:spMkLst>
        </pc:spChg>
        <pc:spChg chg="del">
          <ac:chgData name="Cameron Modjeski" userId="504ad2d3-a710-43cf-8970-1e5c3b038801" providerId="ADAL" clId="{6CE07983-4773-4F20-B4EE-A5CCBCAA295C}" dt="2025-05-19T18:57:46.853" v="699" actId="478"/>
          <ac:spMkLst>
            <pc:docMk/>
            <pc:sldMk cId="1727215213" sldId="138231"/>
            <ac:spMk id="14" creationId="{C157626E-D219-AFB8-F646-9CB16310C20E}"/>
          </ac:spMkLst>
        </pc:spChg>
        <pc:spChg chg="del">
          <ac:chgData name="Cameron Modjeski" userId="504ad2d3-a710-43cf-8970-1e5c3b038801" providerId="ADAL" clId="{6CE07983-4773-4F20-B4EE-A5CCBCAA295C}" dt="2025-05-19T18:57:46.853" v="699" actId="478"/>
          <ac:spMkLst>
            <pc:docMk/>
            <pc:sldMk cId="1727215213" sldId="138231"/>
            <ac:spMk id="15" creationId="{18F51C93-619C-6C03-1E3F-2D51A0D4A3AF}"/>
          </ac:spMkLst>
        </pc:spChg>
        <pc:spChg chg="del">
          <ac:chgData name="Cameron Modjeski" userId="504ad2d3-a710-43cf-8970-1e5c3b038801" providerId="ADAL" clId="{6CE07983-4773-4F20-B4EE-A5CCBCAA295C}" dt="2025-05-19T18:57:46.853" v="699" actId="478"/>
          <ac:spMkLst>
            <pc:docMk/>
            <pc:sldMk cId="1727215213" sldId="138231"/>
            <ac:spMk id="16" creationId="{6EFFBF6E-0E3F-E6B9-55DE-EF2EDF16C882}"/>
          </ac:spMkLst>
        </pc:spChg>
        <pc:spChg chg="del">
          <ac:chgData name="Cameron Modjeski" userId="504ad2d3-a710-43cf-8970-1e5c3b038801" providerId="ADAL" clId="{6CE07983-4773-4F20-B4EE-A5CCBCAA295C}" dt="2025-05-19T18:57:46.853" v="699" actId="478"/>
          <ac:spMkLst>
            <pc:docMk/>
            <pc:sldMk cId="1727215213" sldId="138231"/>
            <ac:spMk id="17" creationId="{4777454B-70AB-066D-73AF-FAF68F61045F}"/>
          </ac:spMkLst>
        </pc:spChg>
        <pc:spChg chg="del">
          <ac:chgData name="Cameron Modjeski" userId="504ad2d3-a710-43cf-8970-1e5c3b038801" providerId="ADAL" clId="{6CE07983-4773-4F20-B4EE-A5CCBCAA295C}" dt="2025-05-19T18:57:46.853" v="699" actId="478"/>
          <ac:spMkLst>
            <pc:docMk/>
            <pc:sldMk cId="1727215213" sldId="138231"/>
            <ac:spMk id="18" creationId="{619C424C-1F99-76CA-42D4-12D3FB9D1B9D}"/>
          </ac:spMkLst>
        </pc:spChg>
        <pc:spChg chg="del">
          <ac:chgData name="Cameron Modjeski" userId="504ad2d3-a710-43cf-8970-1e5c3b038801" providerId="ADAL" clId="{6CE07983-4773-4F20-B4EE-A5CCBCAA295C}" dt="2025-05-19T18:57:46.853" v="699" actId="478"/>
          <ac:spMkLst>
            <pc:docMk/>
            <pc:sldMk cId="1727215213" sldId="138231"/>
            <ac:spMk id="19" creationId="{E43CBA8F-3F81-0C44-F8F3-CE4A7A617D52}"/>
          </ac:spMkLst>
        </pc:spChg>
      </pc:sldChg>
    </pc:docChg>
  </pc:docChgLst>
  <pc:docChgLst>
    <pc:chgData name="Bridger Wineman" userId="S::bwineman_enviroissues.com#ext#@portofportland.onmicrosoft.com::00ac2c12-bbe7-44a7-aca5-fc4982b20c9b" providerId="AD" clId="Web-{ABB76557-D4E2-758A-3A59-903DC8F3CFD8}"/>
    <pc:docChg chg="addSld modSld sldOrd modSection">
      <pc:chgData name="Bridger Wineman" userId="S::bwineman_enviroissues.com#ext#@portofportland.onmicrosoft.com::00ac2c12-bbe7-44a7-aca5-fc4982b20c9b" providerId="AD" clId="Web-{ABB76557-D4E2-758A-3A59-903DC8F3CFD8}" dt="2025-05-09T19:11:16.234" v="226" actId="20577"/>
      <pc:docMkLst>
        <pc:docMk/>
      </pc:docMkLst>
      <pc:sldChg chg="modSp">
        <pc:chgData name="Bridger Wineman" userId="S::bwineman_enviroissues.com#ext#@portofportland.onmicrosoft.com::00ac2c12-bbe7-44a7-aca5-fc4982b20c9b" providerId="AD" clId="Web-{ABB76557-D4E2-758A-3A59-903DC8F3CFD8}" dt="2025-05-09T19:09:04.107" v="190"/>
        <pc:sldMkLst>
          <pc:docMk/>
          <pc:sldMk cId="2097491748" sldId="401"/>
        </pc:sldMkLst>
      </pc:sldChg>
      <pc:sldChg chg="modSp">
        <pc:chgData name="Bridger Wineman" userId="S::bwineman_enviroissues.com#ext#@portofportland.onmicrosoft.com::00ac2c12-bbe7-44a7-aca5-fc4982b20c9b" providerId="AD" clId="Web-{ABB76557-D4E2-758A-3A59-903DC8F3CFD8}" dt="2025-05-09T19:09:27.076" v="193" actId="20577"/>
        <pc:sldMkLst>
          <pc:docMk/>
          <pc:sldMk cId="1490678383" sldId="420"/>
        </pc:sldMkLst>
      </pc:sldChg>
      <pc:sldChg chg="modSp">
        <pc:chgData name="Bridger Wineman" userId="S::bwineman_enviroissues.com#ext#@portofportland.onmicrosoft.com::00ac2c12-bbe7-44a7-aca5-fc4982b20c9b" providerId="AD" clId="Web-{ABB76557-D4E2-758A-3A59-903DC8F3CFD8}" dt="2025-05-09T19:10:49.218" v="221" actId="20577"/>
        <pc:sldMkLst>
          <pc:docMk/>
          <pc:sldMk cId="1724993136" sldId="138163"/>
        </pc:sldMkLst>
      </pc:sldChg>
      <pc:sldChg chg="modSp">
        <pc:chgData name="Bridger Wineman" userId="S::bwineman_enviroissues.com#ext#@portofportland.onmicrosoft.com::00ac2c12-bbe7-44a7-aca5-fc4982b20c9b" providerId="AD" clId="Web-{ABB76557-D4E2-758A-3A59-903DC8F3CFD8}" dt="2025-05-09T19:09:55.014" v="201" actId="20577"/>
        <pc:sldMkLst>
          <pc:docMk/>
          <pc:sldMk cId="2937599856" sldId="138171"/>
        </pc:sldMkLst>
      </pc:sldChg>
      <pc:sldChg chg="modSp add replId">
        <pc:chgData name="Bridger Wineman" userId="S::bwineman_enviroissues.com#ext#@portofportland.onmicrosoft.com::00ac2c12-bbe7-44a7-aca5-fc4982b20c9b" providerId="AD" clId="Web-{ABB76557-D4E2-758A-3A59-903DC8F3CFD8}" dt="2025-05-09T19:10:15.233" v="208" actId="20577"/>
        <pc:sldMkLst>
          <pc:docMk/>
          <pc:sldMk cId="4273931686" sldId="138173"/>
        </pc:sldMkLst>
      </pc:sldChg>
      <pc:sldChg chg="modSp add ord replId">
        <pc:chgData name="Bridger Wineman" userId="S::bwineman_enviroissues.com#ext#@portofportland.onmicrosoft.com::00ac2c12-bbe7-44a7-aca5-fc4982b20c9b" providerId="AD" clId="Web-{ABB76557-D4E2-758A-3A59-903DC8F3CFD8}" dt="2025-05-09T19:11:16.234" v="226" actId="20577"/>
        <pc:sldMkLst>
          <pc:docMk/>
          <pc:sldMk cId="3872651729" sldId="138174"/>
        </pc:sldMkLst>
      </pc:sldChg>
      <pc:sldChg chg="add replId">
        <pc:chgData name="Bridger Wineman" userId="S::bwineman_enviroissues.com#ext#@portofportland.onmicrosoft.com::00ac2c12-bbe7-44a7-aca5-fc4982b20c9b" providerId="AD" clId="Web-{ABB76557-D4E2-758A-3A59-903DC8F3CFD8}" dt="2025-05-09T19:10:52.562" v="222"/>
        <pc:sldMkLst>
          <pc:docMk/>
          <pc:sldMk cId="4180459675" sldId="138175"/>
        </pc:sldMkLst>
      </pc:sldChg>
    </pc:docChg>
  </pc:docChgLst>
  <pc:docChgLst>
    <pc:chgData name="Jenna Johnstone" userId="471558c3-e9f6-4b58-8f94-5d35df2dea92" providerId="ADAL" clId="{B7283AFF-AFC9-47D0-88CF-7C5049AFF2DC}"/>
    <pc:docChg chg="undo redo custSel addSld delSld modSld sldOrd modSection">
      <pc:chgData name="Jenna Johnstone" userId="471558c3-e9f6-4b58-8f94-5d35df2dea92" providerId="ADAL" clId="{B7283AFF-AFC9-47D0-88CF-7C5049AFF2DC}" dt="2025-03-12T19:59:27.209" v="3687" actId="14100"/>
      <pc:docMkLst>
        <pc:docMk/>
      </pc:docMkLst>
      <pc:sldChg chg="modSp mod">
        <pc:chgData name="Jenna Johnstone" userId="471558c3-e9f6-4b58-8f94-5d35df2dea92" providerId="ADAL" clId="{B7283AFF-AFC9-47D0-88CF-7C5049AFF2DC}" dt="2025-03-12T19:43:26.031" v="3587" actId="313"/>
        <pc:sldMkLst>
          <pc:docMk/>
          <pc:sldMk cId="2097491748" sldId="401"/>
        </pc:sldMkLst>
      </pc:sldChg>
      <pc:sldChg chg="modSp mod">
        <pc:chgData name="Jenna Johnstone" userId="471558c3-e9f6-4b58-8f94-5d35df2dea92" providerId="ADAL" clId="{B7283AFF-AFC9-47D0-88CF-7C5049AFF2DC}" dt="2025-03-11T21:47:57.494" v="3141" actId="20577"/>
        <pc:sldMkLst>
          <pc:docMk/>
          <pc:sldMk cId="1490678383" sldId="420"/>
        </pc:sldMkLst>
      </pc:sldChg>
      <pc:sldChg chg="mod modShow">
        <pc:chgData name="Jenna Johnstone" userId="471558c3-e9f6-4b58-8f94-5d35df2dea92" providerId="ADAL" clId="{B7283AFF-AFC9-47D0-88CF-7C5049AFF2DC}" dt="2025-03-10T17:17:55.403" v="1847" actId="729"/>
        <pc:sldMkLst>
          <pc:docMk/>
          <pc:sldMk cId="598214020" sldId="944"/>
        </pc:sldMkLst>
      </pc:sldChg>
      <pc:sldChg chg="addSp delSp modSp mod ord">
        <pc:chgData name="Jenna Johnstone" userId="471558c3-e9f6-4b58-8f94-5d35df2dea92" providerId="ADAL" clId="{B7283AFF-AFC9-47D0-88CF-7C5049AFF2DC}" dt="2025-03-12T19:38:14.243" v="3343"/>
        <pc:sldMkLst>
          <pc:docMk/>
          <pc:sldMk cId="2591462202" sldId="950"/>
        </pc:sldMkLst>
      </pc:sldChg>
      <pc:sldChg chg="mod modShow">
        <pc:chgData name="Jenna Johnstone" userId="471558c3-e9f6-4b58-8f94-5d35df2dea92" providerId="ADAL" clId="{B7283AFF-AFC9-47D0-88CF-7C5049AFF2DC}" dt="2025-03-10T17:17:55.403" v="1847" actId="729"/>
        <pc:sldMkLst>
          <pc:docMk/>
          <pc:sldMk cId="3957786604" sldId="952"/>
        </pc:sldMkLst>
      </pc:sldChg>
      <pc:sldChg chg="addSp delSp modSp mod">
        <pc:chgData name="Jenna Johnstone" userId="471558c3-e9f6-4b58-8f94-5d35df2dea92" providerId="ADAL" clId="{B7283AFF-AFC9-47D0-88CF-7C5049AFF2DC}" dt="2025-03-10T17:13:32.053" v="1843" actId="167"/>
        <pc:sldMkLst>
          <pc:docMk/>
          <pc:sldMk cId="1755152458" sldId="953"/>
        </pc:sldMkLst>
      </pc:sldChg>
      <pc:sldChg chg="addSp delSp modSp mod">
        <pc:chgData name="Jenna Johnstone" userId="471558c3-e9f6-4b58-8f94-5d35df2dea92" providerId="ADAL" clId="{B7283AFF-AFC9-47D0-88CF-7C5049AFF2DC}" dt="2025-03-12T19:49:04.801" v="3597" actId="688"/>
        <pc:sldMkLst>
          <pc:docMk/>
          <pc:sldMk cId="876470601" sldId="954"/>
        </pc:sldMkLst>
      </pc:sldChg>
      <pc:sldChg chg="modSp mod">
        <pc:chgData name="Jenna Johnstone" userId="471558c3-e9f6-4b58-8f94-5d35df2dea92" providerId="ADAL" clId="{B7283AFF-AFC9-47D0-88CF-7C5049AFF2DC}" dt="2025-03-07T21:35:45.951" v="226" actId="14826"/>
        <pc:sldMkLst>
          <pc:docMk/>
          <pc:sldMk cId="1394357499" sldId="957"/>
        </pc:sldMkLst>
      </pc:sldChg>
      <pc:sldChg chg="mod modShow">
        <pc:chgData name="Jenna Johnstone" userId="471558c3-e9f6-4b58-8f94-5d35df2dea92" providerId="ADAL" clId="{B7283AFF-AFC9-47D0-88CF-7C5049AFF2DC}" dt="2025-03-10T17:17:55.403" v="1847" actId="729"/>
        <pc:sldMkLst>
          <pc:docMk/>
          <pc:sldMk cId="1493264067" sldId="1004"/>
        </pc:sldMkLst>
      </pc:sldChg>
      <pc:sldChg chg="ord">
        <pc:chgData name="Jenna Johnstone" userId="471558c3-e9f6-4b58-8f94-5d35df2dea92" providerId="ADAL" clId="{B7283AFF-AFC9-47D0-88CF-7C5049AFF2DC}" dt="2025-03-12T17:00:48.261" v="3149"/>
        <pc:sldMkLst>
          <pc:docMk/>
          <pc:sldMk cId="2401839067" sldId="1015"/>
        </pc:sldMkLst>
      </pc:sldChg>
      <pc:sldChg chg="modSp mod ord setBg">
        <pc:chgData name="Jenna Johnstone" userId="471558c3-e9f6-4b58-8f94-5d35df2dea92" providerId="ADAL" clId="{B7283AFF-AFC9-47D0-88CF-7C5049AFF2DC}" dt="2025-03-12T19:38:14.243" v="3343"/>
        <pc:sldMkLst>
          <pc:docMk/>
          <pc:sldMk cId="912750190" sldId="1029"/>
        </pc:sldMkLst>
      </pc:sldChg>
      <pc:sldChg chg="modSp">
        <pc:chgData name="Jenna Johnstone" userId="471558c3-e9f6-4b58-8f94-5d35df2dea92" providerId="ADAL" clId="{B7283AFF-AFC9-47D0-88CF-7C5049AFF2DC}" dt="2025-03-10T16:58:45.272" v="1773" actId="1076"/>
        <pc:sldMkLst>
          <pc:docMk/>
          <pc:sldMk cId="2886501754" sldId="9235"/>
        </pc:sldMkLst>
      </pc:sldChg>
      <pc:sldChg chg="modSp mod">
        <pc:chgData name="Jenna Johnstone" userId="471558c3-e9f6-4b58-8f94-5d35df2dea92" providerId="ADAL" clId="{B7283AFF-AFC9-47D0-88CF-7C5049AFF2DC}" dt="2025-03-11T15:41:53.037" v="3089"/>
        <pc:sldMkLst>
          <pc:docMk/>
          <pc:sldMk cId="1385675089" sldId="9313"/>
        </pc:sldMkLst>
      </pc:sldChg>
      <pc:sldChg chg="modSp mod">
        <pc:chgData name="Jenna Johnstone" userId="471558c3-e9f6-4b58-8f94-5d35df2dea92" providerId="ADAL" clId="{B7283AFF-AFC9-47D0-88CF-7C5049AFF2DC}" dt="2025-03-10T17:17:40.671" v="1846" actId="14826"/>
        <pc:sldMkLst>
          <pc:docMk/>
          <pc:sldMk cId="2339560353" sldId="138138"/>
        </pc:sldMkLst>
      </pc:sldChg>
      <pc:sldChg chg="mod modShow">
        <pc:chgData name="Jenna Johnstone" userId="471558c3-e9f6-4b58-8f94-5d35df2dea92" providerId="ADAL" clId="{B7283AFF-AFC9-47D0-88CF-7C5049AFF2DC}" dt="2025-03-10T17:17:55.403" v="1847" actId="729"/>
        <pc:sldMkLst>
          <pc:docMk/>
          <pc:sldMk cId="2652876115" sldId="138139"/>
        </pc:sldMkLst>
      </pc:sldChg>
      <pc:sldChg chg="modSp mod addAnim delAnim">
        <pc:chgData name="Jenna Johnstone" userId="471558c3-e9f6-4b58-8f94-5d35df2dea92" providerId="ADAL" clId="{B7283AFF-AFC9-47D0-88CF-7C5049AFF2DC}" dt="2025-03-10T18:32:23.046" v="2731" actId="108"/>
        <pc:sldMkLst>
          <pc:docMk/>
          <pc:sldMk cId="4240915859" sldId="138141"/>
        </pc:sldMkLst>
      </pc:sldChg>
      <pc:sldChg chg="addSp delSp modSp mod">
        <pc:chgData name="Jenna Johnstone" userId="471558c3-e9f6-4b58-8f94-5d35df2dea92" providerId="ADAL" clId="{B7283AFF-AFC9-47D0-88CF-7C5049AFF2DC}" dt="2025-03-11T15:45:30.941" v="3139" actId="1076"/>
        <pc:sldMkLst>
          <pc:docMk/>
          <pc:sldMk cId="2638509093" sldId="138152"/>
        </pc:sldMkLst>
      </pc:sldChg>
      <pc:sldChg chg="addSp delSp modSp mod">
        <pc:chgData name="Jenna Johnstone" userId="471558c3-e9f6-4b58-8f94-5d35df2dea92" providerId="ADAL" clId="{B7283AFF-AFC9-47D0-88CF-7C5049AFF2DC}" dt="2025-03-10T18:19:40.930" v="2666" actId="14100"/>
        <pc:sldMkLst>
          <pc:docMk/>
          <pc:sldMk cId="2007484686" sldId="138158"/>
        </pc:sldMkLst>
      </pc:sldChg>
      <pc:sldChg chg="addSp delSp modSp mod ord setBg modClrScheme delDesignElem chgLayout modNotesTx">
        <pc:chgData name="Jenna Johnstone" userId="471558c3-e9f6-4b58-8f94-5d35df2dea92" providerId="ADAL" clId="{B7283AFF-AFC9-47D0-88CF-7C5049AFF2DC}" dt="2025-03-12T19:22:46.189" v="3317" actId="1076"/>
        <pc:sldMkLst>
          <pc:docMk/>
          <pc:sldMk cId="123621960" sldId="138162"/>
        </pc:sldMkLst>
      </pc:sldChg>
      <pc:sldChg chg="addSp delSp modSp mod ord">
        <pc:chgData name="Jenna Johnstone" userId="471558c3-e9f6-4b58-8f94-5d35df2dea92" providerId="ADAL" clId="{B7283AFF-AFC9-47D0-88CF-7C5049AFF2DC}" dt="2025-03-12T17:00:34.947" v="3147"/>
        <pc:sldMkLst>
          <pc:docMk/>
          <pc:sldMk cId="1724993136" sldId="138163"/>
        </pc:sldMkLst>
      </pc:sldChg>
      <pc:sldChg chg="del">
        <pc:chgData name="Jenna Johnstone" userId="471558c3-e9f6-4b58-8f94-5d35df2dea92" providerId="ADAL" clId="{B7283AFF-AFC9-47D0-88CF-7C5049AFF2DC}" dt="2025-03-07T21:36:17.970" v="228" actId="47"/>
        <pc:sldMkLst>
          <pc:docMk/>
          <pc:sldMk cId="3972062652" sldId="138168"/>
        </pc:sldMkLst>
      </pc:sldChg>
      <pc:sldChg chg="del">
        <pc:chgData name="Jenna Johnstone" userId="471558c3-e9f6-4b58-8f94-5d35df2dea92" providerId="ADAL" clId="{B7283AFF-AFC9-47D0-88CF-7C5049AFF2DC}" dt="2025-03-07T21:36:17.970" v="228" actId="47"/>
        <pc:sldMkLst>
          <pc:docMk/>
          <pc:sldMk cId="3687274224" sldId="138169"/>
        </pc:sldMkLst>
      </pc:sldChg>
      <pc:sldChg chg="ord">
        <pc:chgData name="Jenna Johnstone" userId="471558c3-e9f6-4b58-8f94-5d35df2dea92" providerId="ADAL" clId="{B7283AFF-AFC9-47D0-88CF-7C5049AFF2DC}" dt="2025-03-12T19:38:14.243" v="3343"/>
        <pc:sldMkLst>
          <pc:docMk/>
          <pc:sldMk cId="3180552527" sldId="138170"/>
        </pc:sldMkLst>
      </pc:sldChg>
      <pc:sldChg chg="delSp mod">
        <pc:chgData name="Jenna Johnstone" userId="471558c3-e9f6-4b58-8f94-5d35df2dea92" providerId="ADAL" clId="{B7283AFF-AFC9-47D0-88CF-7C5049AFF2DC}" dt="2025-03-07T16:12:35.509" v="0" actId="478"/>
        <pc:sldMkLst>
          <pc:docMk/>
          <pc:sldMk cId="2937599856" sldId="138171"/>
        </pc:sldMkLst>
      </pc:sldChg>
      <pc:sldChg chg="addSp delSp modSp del mod">
        <pc:chgData name="Jenna Johnstone" userId="471558c3-e9f6-4b58-8f94-5d35df2dea92" providerId="ADAL" clId="{B7283AFF-AFC9-47D0-88CF-7C5049AFF2DC}" dt="2025-03-07T22:31:20.561" v="1761" actId="47"/>
        <pc:sldMkLst>
          <pc:docMk/>
          <pc:sldMk cId="1314475035" sldId="138173"/>
        </pc:sldMkLst>
      </pc:sldChg>
      <pc:sldChg chg="mod modShow">
        <pc:chgData name="Jenna Johnstone" userId="471558c3-e9f6-4b58-8f94-5d35df2dea92" providerId="ADAL" clId="{B7283AFF-AFC9-47D0-88CF-7C5049AFF2DC}" dt="2025-03-10T17:17:55.403" v="1847" actId="729"/>
        <pc:sldMkLst>
          <pc:docMk/>
          <pc:sldMk cId="551909096" sldId="138174"/>
        </pc:sldMkLst>
      </pc:sldChg>
      <pc:sldChg chg="mod modShow">
        <pc:chgData name="Jenna Johnstone" userId="471558c3-e9f6-4b58-8f94-5d35df2dea92" providerId="ADAL" clId="{B7283AFF-AFC9-47D0-88CF-7C5049AFF2DC}" dt="2025-03-10T17:17:55.403" v="1847" actId="729"/>
        <pc:sldMkLst>
          <pc:docMk/>
          <pc:sldMk cId="1378147786" sldId="138175"/>
        </pc:sldMkLst>
      </pc:sldChg>
      <pc:sldChg chg="addSp delSp modSp mod delAnim modAnim">
        <pc:chgData name="Jenna Johnstone" userId="471558c3-e9f6-4b58-8f94-5d35df2dea92" providerId="ADAL" clId="{B7283AFF-AFC9-47D0-88CF-7C5049AFF2DC}" dt="2025-03-12T19:59:27.209" v="3687" actId="14100"/>
        <pc:sldMkLst>
          <pc:docMk/>
          <pc:sldMk cId="636060145" sldId="138176"/>
        </pc:sldMkLst>
      </pc:sldChg>
      <pc:sldChg chg="addSp delSp modSp mod delAnim modAnim">
        <pc:chgData name="Jenna Johnstone" userId="471558c3-e9f6-4b58-8f94-5d35df2dea92" providerId="ADAL" clId="{B7283AFF-AFC9-47D0-88CF-7C5049AFF2DC}" dt="2025-03-12T19:57:10.424" v="3667" actId="14100"/>
        <pc:sldMkLst>
          <pc:docMk/>
          <pc:sldMk cId="228553165" sldId="138177"/>
        </pc:sldMkLst>
      </pc:sldChg>
      <pc:sldChg chg="modSp mod">
        <pc:chgData name="Jenna Johnstone" userId="471558c3-e9f6-4b58-8f94-5d35df2dea92" providerId="ADAL" clId="{B7283AFF-AFC9-47D0-88CF-7C5049AFF2DC}" dt="2025-03-07T21:36:05.514" v="227" actId="208"/>
        <pc:sldMkLst>
          <pc:docMk/>
          <pc:sldMk cId="938366289" sldId="138178"/>
        </pc:sldMkLst>
      </pc:sldChg>
      <pc:sldChg chg="mod modShow">
        <pc:chgData name="Jenna Johnstone" userId="471558c3-e9f6-4b58-8f94-5d35df2dea92" providerId="ADAL" clId="{B7283AFF-AFC9-47D0-88CF-7C5049AFF2DC}" dt="2025-03-10T17:17:55.403" v="1847" actId="729"/>
        <pc:sldMkLst>
          <pc:docMk/>
          <pc:sldMk cId="1724306258" sldId="138180"/>
        </pc:sldMkLst>
      </pc:sldChg>
      <pc:sldChg chg="addSp delSp modSp mod addAnim delAnim">
        <pc:chgData name="Jenna Johnstone" userId="471558c3-e9f6-4b58-8f94-5d35df2dea92" providerId="ADAL" clId="{B7283AFF-AFC9-47D0-88CF-7C5049AFF2DC}" dt="2025-03-10T18:42:42.941" v="2917" actId="478"/>
        <pc:sldMkLst>
          <pc:docMk/>
          <pc:sldMk cId="556554698" sldId="138184"/>
        </pc:sldMkLst>
      </pc:sldChg>
      <pc:sldChg chg="addSp delSp modSp mod modAnim">
        <pc:chgData name="Jenna Johnstone" userId="471558c3-e9f6-4b58-8f94-5d35df2dea92" providerId="ADAL" clId="{B7283AFF-AFC9-47D0-88CF-7C5049AFF2DC}" dt="2025-03-11T15:33:23.900" v="2999" actId="14100"/>
        <pc:sldMkLst>
          <pc:docMk/>
          <pc:sldMk cId="2612615422" sldId="138185"/>
        </pc:sldMkLst>
      </pc:sldChg>
      <pc:sldChg chg="mod modShow">
        <pc:chgData name="Jenna Johnstone" userId="471558c3-e9f6-4b58-8f94-5d35df2dea92" providerId="ADAL" clId="{B7283AFF-AFC9-47D0-88CF-7C5049AFF2DC}" dt="2025-03-10T17:17:55.403" v="1847" actId="729"/>
        <pc:sldMkLst>
          <pc:docMk/>
          <pc:sldMk cId="167326553" sldId="138186"/>
        </pc:sldMkLst>
      </pc:sldChg>
      <pc:sldChg chg="modSp mod">
        <pc:chgData name="Jenna Johnstone" userId="471558c3-e9f6-4b58-8f94-5d35df2dea92" providerId="ADAL" clId="{B7283AFF-AFC9-47D0-88CF-7C5049AFF2DC}" dt="2025-03-11T15:40:26.091" v="3086" actId="1076"/>
        <pc:sldMkLst>
          <pc:docMk/>
          <pc:sldMk cId="1577327505" sldId="138187"/>
        </pc:sldMkLst>
      </pc:sldChg>
      <pc:sldChg chg="addSp delSp modSp add mod ord setBg delDesignElem modShow chgLayout">
        <pc:chgData name="Jenna Johnstone" userId="471558c3-e9f6-4b58-8f94-5d35df2dea92" providerId="ADAL" clId="{B7283AFF-AFC9-47D0-88CF-7C5049AFF2DC}" dt="2025-03-10T17:17:55.403" v="1847" actId="729"/>
        <pc:sldMkLst>
          <pc:docMk/>
          <pc:sldMk cId="1094355421" sldId="138188"/>
        </pc:sldMkLst>
      </pc:sldChg>
      <pc:sldChg chg="addSp delSp modSp add mod ord setBg delDesignElem modShow chgLayout">
        <pc:chgData name="Jenna Johnstone" userId="471558c3-e9f6-4b58-8f94-5d35df2dea92" providerId="ADAL" clId="{B7283AFF-AFC9-47D0-88CF-7C5049AFF2DC}" dt="2025-03-10T17:17:55.403" v="1847" actId="729"/>
        <pc:sldMkLst>
          <pc:docMk/>
          <pc:sldMk cId="3131748865" sldId="138189"/>
        </pc:sldMkLst>
      </pc:sldChg>
      <pc:sldChg chg="addSp delSp modSp new mod setBg">
        <pc:chgData name="Jenna Johnstone" userId="471558c3-e9f6-4b58-8f94-5d35df2dea92" providerId="ADAL" clId="{B7283AFF-AFC9-47D0-88CF-7C5049AFF2DC}" dt="2025-03-12T19:15:47.403" v="3195"/>
        <pc:sldMkLst>
          <pc:docMk/>
          <pc:sldMk cId="1011310345" sldId="138190"/>
        </pc:sldMkLst>
      </pc:sldChg>
    </pc:docChg>
  </pc:docChgLst>
  <pc:docChgLst>
    <pc:chgData name="Rabby, Jennifer" userId="5b0e85f0-9851-41cc-9e57-c442db4125c6" providerId="ADAL" clId="{7DED096F-58AD-44AA-9D9C-50C5DB8C217F}"/>
    <pc:docChg chg="modSld">
      <pc:chgData name="Rabby, Jennifer" userId="5b0e85f0-9851-41cc-9e57-c442db4125c6" providerId="ADAL" clId="{7DED096F-58AD-44AA-9D9C-50C5DB8C217F}" dt="2025-04-04T16:16:14.854" v="0" actId="1076"/>
      <pc:docMkLst>
        <pc:docMk/>
      </pc:docMkLst>
      <pc:sldChg chg="modSp mod">
        <pc:chgData name="Rabby, Jennifer" userId="5b0e85f0-9851-41cc-9e57-c442db4125c6" providerId="ADAL" clId="{7DED096F-58AD-44AA-9D9C-50C5DB8C217F}" dt="2025-04-04T16:16:14.854" v="0" actId="1076"/>
        <pc:sldMkLst>
          <pc:docMk/>
          <pc:sldMk cId="2339560353" sldId="138138"/>
        </pc:sldMkLst>
      </pc:sldChg>
    </pc:docChg>
  </pc:docChgLst>
  <pc:docChgLst>
    <pc:chgData name="Rabby, Jennifer" userId="5b0e85f0-9851-41cc-9e57-c442db4125c6" providerId="ADAL" clId="{4A6AD9EC-311A-4F94-AC14-0A164952CB43}"/>
    <pc:docChg chg="modSld">
      <pc:chgData name="Rabby, Jennifer" userId="5b0e85f0-9851-41cc-9e57-c442db4125c6" providerId="ADAL" clId="{4A6AD9EC-311A-4F94-AC14-0A164952CB43}" dt="2025-05-19T15:42:07.593" v="0" actId="20577"/>
      <pc:docMkLst>
        <pc:docMk/>
      </pc:docMkLst>
      <pc:sldChg chg="modSp mod">
        <pc:chgData name="Rabby, Jennifer" userId="5b0e85f0-9851-41cc-9e57-c442db4125c6" providerId="ADAL" clId="{4A6AD9EC-311A-4F94-AC14-0A164952CB43}" dt="2025-05-19T15:42:07.593" v="0" actId="20577"/>
        <pc:sldMkLst>
          <pc:docMk/>
          <pc:sldMk cId="1448135869" sldId="138205"/>
        </pc:sldMkLst>
        <pc:spChg chg="mod">
          <ac:chgData name="Rabby, Jennifer" userId="5b0e85f0-9851-41cc-9e57-c442db4125c6" providerId="ADAL" clId="{4A6AD9EC-311A-4F94-AC14-0A164952CB43}" dt="2025-05-19T15:42:07.593" v="0" actId="20577"/>
          <ac:spMkLst>
            <pc:docMk/>
            <pc:sldMk cId="1448135869" sldId="138205"/>
            <ac:spMk id="25" creationId="{2E0DC457-8E6B-383C-E75C-C996031F4800}"/>
          </ac:spMkLst>
        </pc:spChg>
      </pc:sldChg>
    </pc:docChg>
  </pc:docChgLst>
  <pc:docChgLst>
    <pc:chgData name="Ray, Aaron" userId="178fa3fd-8958-4f3e-9136-66fa1234370b" providerId="ADAL" clId="{5784D165-A3EA-48C5-9F34-D88EBE065F49}"/>
    <pc:docChg chg="modSld">
      <pc:chgData name="Ray, Aaron" userId="178fa3fd-8958-4f3e-9136-66fa1234370b" providerId="ADAL" clId="{5784D165-A3EA-48C5-9F34-D88EBE065F49}" dt="2025-05-19T20:48:40.661" v="12" actId="1038"/>
      <pc:docMkLst>
        <pc:docMk/>
      </pc:docMkLst>
      <pc:sldChg chg="modSp mod">
        <pc:chgData name="Ray, Aaron" userId="178fa3fd-8958-4f3e-9136-66fa1234370b" providerId="ADAL" clId="{5784D165-A3EA-48C5-9F34-D88EBE065F49}" dt="2025-05-19T20:48:40.661" v="12" actId="1038"/>
        <pc:sldMkLst>
          <pc:docMk/>
          <pc:sldMk cId="964750364" sldId="138207"/>
        </pc:sldMkLst>
        <pc:spChg chg="mod">
          <ac:chgData name="Ray, Aaron" userId="178fa3fd-8958-4f3e-9136-66fa1234370b" providerId="ADAL" clId="{5784D165-A3EA-48C5-9F34-D88EBE065F49}" dt="2025-05-19T20:48:32.746" v="0" actId="14100"/>
          <ac:spMkLst>
            <pc:docMk/>
            <pc:sldMk cId="964750364" sldId="138207"/>
            <ac:spMk id="4" creationId="{D8CB90BB-E1E0-D638-0306-1C4AAADC77F2}"/>
          </ac:spMkLst>
        </pc:spChg>
        <pc:spChg chg="mod">
          <ac:chgData name="Ray, Aaron" userId="178fa3fd-8958-4f3e-9136-66fa1234370b" providerId="ADAL" clId="{5784D165-A3EA-48C5-9F34-D88EBE065F49}" dt="2025-05-19T20:48:32.746" v="0" actId="14100"/>
          <ac:spMkLst>
            <pc:docMk/>
            <pc:sldMk cId="964750364" sldId="138207"/>
            <ac:spMk id="6" creationId="{7211813F-3CBC-1976-8DCF-BF67E1A9378A}"/>
          </ac:spMkLst>
        </pc:spChg>
        <pc:spChg chg="mod">
          <ac:chgData name="Ray, Aaron" userId="178fa3fd-8958-4f3e-9136-66fa1234370b" providerId="ADAL" clId="{5784D165-A3EA-48C5-9F34-D88EBE065F49}" dt="2025-05-19T20:48:32.746" v="0" actId="14100"/>
          <ac:spMkLst>
            <pc:docMk/>
            <pc:sldMk cId="964750364" sldId="138207"/>
            <ac:spMk id="7" creationId="{471A6642-F319-9949-4ACF-169044A3E84E}"/>
          </ac:spMkLst>
        </pc:spChg>
        <pc:spChg chg="mod">
          <ac:chgData name="Ray, Aaron" userId="178fa3fd-8958-4f3e-9136-66fa1234370b" providerId="ADAL" clId="{5784D165-A3EA-48C5-9F34-D88EBE065F49}" dt="2025-05-19T20:48:40.661" v="12" actId="1038"/>
          <ac:spMkLst>
            <pc:docMk/>
            <pc:sldMk cId="964750364" sldId="138207"/>
            <ac:spMk id="9" creationId="{1C40604C-1E22-6A58-9EF2-E2715A36A048}"/>
          </ac:spMkLst>
        </pc:spChg>
        <pc:spChg chg="mod">
          <ac:chgData name="Ray, Aaron" userId="178fa3fd-8958-4f3e-9136-66fa1234370b" providerId="ADAL" clId="{5784D165-A3EA-48C5-9F34-D88EBE065F49}" dt="2025-05-19T20:48:40.661" v="12" actId="1038"/>
          <ac:spMkLst>
            <pc:docMk/>
            <pc:sldMk cId="964750364" sldId="138207"/>
            <ac:spMk id="10" creationId="{83FFE342-18B4-A8E4-3C41-CF5D0DAD7B98}"/>
          </ac:spMkLst>
        </pc:spChg>
        <pc:spChg chg="mod">
          <ac:chgData name="Ray, Aaron" userId="178fa3fd-8958-4f3e-9136-66fa1234370b" providerId="ADAL" clId="{5784D165-A3EA-48C5-9F34-D88EBE065F49}" dt="2025-05-19T20:48:40.661" v="12" actId="1038"/>
          <ac:spMkLst>
            <pc:docMk/>
            <pc:sldMk cId="964750364" sldId="138207"/>
            <ac:spMk id="11" creationId="{43743709-5B3D-509D-EFA9-D8FDA854D7D9}"/>
          </ac:spMkLst>
        </pc:spChg>
      </pc:sldChg>
    </pc:docChg>
  </pc:docChgLst>
  <pc:docChgLst>
    <pc:chgData name="Bridger Wineman" userId="S::bwineman_enviroissues.com#ext#@portofportland.onmicrosoft.com::00ac2c12-bbe7-44a7-aca5-fc4982b20c9b" providerId="AD" clId="Web-{AA7DB855-76C0-46C5-1291-3EB7AF00681E}"/>
    <pc:docChg chg="modSld">
      <pc:chgData name="Bridger Wineman" userId="S::bwineman_enviroissues.com#ext#@portofportland.onmicrosoft.com::00ac2c12-bbe7-44a7-aca5-fc4982b20c9b" providerId="AD" clId="Web-{AA7DB855-76C0-46C5-1291-3EB7AF00681E}" dt="2025-03-17T19:52:19.435" v="40"/>
      <pc:docMkLst>
        <pc:docMk/>
      </pc:docMkLst>
      <pc:sldChg chg="modNotes">
        <pc:chgData name="Bridger Wineman" userId="S::bwineman_enviroissues.com#ext#@portofportland.onmicrosoft.com::00ac2c12-bbe7-44a7-aca5-fc4982b20c9b" providerId="AD" clId="Web-{AA7DB855-76C0-46C5-1291-3EB7AF00681E}" dt="2025-03-17T19:52:19.435" v="40"/>
        <pc:sldMkLst>
          <pc:docMk/>
          <pc:sldMk cId="1490678383" sldId="420"/>
        </pc:sldMkLst>
      </pc:sldChg>
    </pc:docChg>
  </pc:docChgLst>
  <pc:docChgLst>
    <pc:chgData name="Rabby, Jennifer" userId="5b0e85f0-9851-41cc-9e57-c442db4125c6" providerId="ADAL" clId="{3ED1B123-9F21-428C-93C3-A50B3100FE26}"/>
    <pc:docChg chg="undo custSel modSld">
      <pc:chgData name="Rabby, Jennifer" userId="5b0e85f0-9851-41cc-9e57-c442db4125c6" providerId="ADAL" clId="{3ED1B123-9F21-428C-93C3-A50B3100FE26}" dt="2025-03-17T15:48:56.350" v="1" actId="1076"/>
      <pc:docMkLst>
        <pc:docMk/>
      </pc:docMkLst>
      <pc:sldChg chg="modSp mod">
        <pc:chgData name="Rabby, Jennifer" userId="5b0e85f0-9851-41cc-9e57-c442db4125c6" providerId="ADAL" clId="{3ED1B123-9F21-428C-93C3-A50B3100FE26}" dt="2025-03-17T15:48:56.350" v="1" actId="1076"/>
        <pc:sldMkLst>
          <pc:docMk/>
          <pc:sldMk cId="2591462202" sldId="950"/>
        </pc:sldMkLst>
      </pc:sldChg>
    </pc:docChg>
  </pc:docChgLst>
  <pc:docChgLst>
    <pc:chgData name="Bridger Wineman" userId="5bb2071b-0227-434c-8250-ff286cb5417b" providerId="ADAL" clId="{7588FCC0-DE23-41BD-8273-689616F4DCF1}"/>
    <pc:docChg chg="modSld">
      <pc:chgData name="Bridger Wineman" userId="5bb2071b-0227-434c-8250-ff286cb5417b" providerId="ADAL" clId="{7588FCC0-DE23-41BD-8273-689616F4DCF1}" dt="2025-03-17T23:53:46.719" v="3" actId="1076"/>
      <pc:docMkLst>
        <pc:docMk/>
      </pc:docMkLst>
      <pc:sldChg chg="addSp modSp">
        <pc:chgData name="Bridger Wineman" userId="5bb2071b-0227-434c-8250-ff286cb5417b" providerId="ADAL" clId="{7588FCC0-DE23-41BD-8273-689616F4DCF1}" dt="2025-03-17T23:53:46.719" v="3" actId="1076"/>
        <pc:sldMkLst>
          <pc:docMk/>
          <pc:sldMk cId="1161009087" sldId="138191"/>
        </pc:sldMkLst>
      </pc:sldChg>
    </pc:docChg>
  </pc:docChgLst>
  <pc:docChgLst>
    <pc:chgData name="Cadence Purdy" userId="S::cpurdy_enviroissues.com#ext#@portofportland.onmicrosoft.com::a01c4ce3-e8d0-428a-9888-cba129f6447d" providerId="AD" clId="Web-{06E69E72-C6CD-F24B-EF80-093629B05D8C}"/>
    <pc:docChg chg="modSld sldOrd">
      <pc:chgData name="Cadence Purdy" userId="S::cpurdy_enviroissues.com#ext#@portofportland.onmicrosoft.com::a01c4ce3-e8d0-428a-9888-cba129f6447d" providerId="AD" clId="Web-{06E69E72-C6CD-F24B-EF80-093629B05D8C}" dt="2025-03-25T23:24:58.714" v="2" actId="1076"/>
      <pc:docMkLst>
        <pc:docMk/>
      </pc:docMkLst>
      <pc:sldChg chg="modSp">
        <pc:chgData name="Cadence Purdy" userId="S::cpurdy_enviroissues.com#ext#@portofportland.onmicrosoft.com::a01c4ce3-e8d0-428a-9888-cba129f6447d" providerId="AD" clId="Web-{06E69E72-C6CD-F24B-EF80-093629B05D8C}" dt="2025-03-25T21:05:55.420" v="0" actId="1076"/>
        <pc:sldMkLst>
          <pc:docMk/>
          <pc:sldMk cId="912750190" sldId="1029"/>
        </pc:sldMkLst>
      </pc:sldChg>
      <pc:sldChg chg="modSp">
        <pc:chgData name="Cadence Purdy" userId="S::cpurdy_enviroissues.com#ext#@portofportland.onmicrosoft.com::a01c4ce3-e8d0-428a-9888-cba129f6447d" providerId="AD" clId="Web-{06E69E72-C6CD-F24B-EF80-093629B05D8C}" dt="2025-03-25T23:24:58.714" v="2" actId="1076"/>
        <pc:sldMkLst>
          <pc:docMk/>
          <pc:sldMk cId="2339560353" sldId="138138"/>
        </pc:sldMkLst>
      </pc:sldChg>
      <pc:sldChg chg="ord">
        <pc:chgData name="Cadence Purdy" userId="S::cpurdy_enviroissues.com#ext#@portofportland.onmicrosoft.com::a01c4ce3-e8d0-428a-9888-cba129f6447d" providerId="AD" clId="Web-{06E69E72-C6CD-F24B-EF80-093629B05D8C}" dt="2025-03-25T23:13:12.981" v="1"/>
        <pc:sldMkLst>
          <pc:docMk/>
          <pc:sldMk cId="2007484686" sldId="138158"/>
        </pc:sldMkLst>
      </pc:sldChg>
    </pc:docChg>
  </pc:docChgLst>
  <pc:docChgLst>
    <pc:chgData name="Howington, Evan" userId="S::evan.howington@portofportland.com::68a2b9bc-b306-40fd-b284-9acd22f6d323" providerId="AD" clId="Web-{A0D11796-6A69-B6B4-F78C-B098195165E1}"/>
    <pc:docChg chg="modSld">
      <pc:chgData name="Howington, Evan" userId="S::evan.howington@portofportland.com::68a2b9bc-b306-40fd-b284-9acd22f6d323" providerId="AD" clId="Web-{A0D11796-6A69-B6B4-F78C-B098195165E1}" dt="2025-03-27T22:10:00.733" v="20"/>
      <pc:docMkLst>
        <pc:docMk/>
      </pc:docMkLst>
      <pc:sldChg chg="modSp">
        <pc:chgData name="Howington, Evan" userId="S::evan.howington@portofportland.com::68a2b9bc-b306-40fd-b284-9acd22f6d323" providerId="AD" clId="Web-{A0D11796-6A69-B6B4-F78C-B098195165E1}" dt="2025-03-27T22:10:00.733" v="20"/>
        <pc:sldMkLst>
          <pc:docMk/>
          <pc:sldMk cId="1466442537" sldId="138140"/>
        </pc:sldMkLst>
      </pc:sldChg>
    </pc:docChg>
  </pc:docChgLst>
  <pc:docChgLst>
    <pc:chgData name="Jenna Johnstone" userId="471558c3-e9f6-4b58-8f94-5d35df2dea92" providerId="ADAL" clId="{34792639-C962-4A30-96E2-F59B79D09E0A}"/>
    <pc:docChg chg="modSld">
      <pc:chgData name="Jenna Johnstone" userId="471558c3-e9f6-4b58-8f94-5d35df2dea92" providerId="ADAL" clId="{34792639-C962-4A30-96E2-F59B79D09E0A}" dt="2025-03-17T21:37:51.252" v="0" actId="108"/>
      <pc:docMkLst>
        <pc:docMk/>
      </pc:docMkLst>
      <pc:sldChg chg="modSp mod">
        <pc:chgData name="Jenna Johnstone" userId="471558c3-e9f6-4b58-8f94-5d35df2dea92" providerId="ADAL" clId="{34792639-C962-4A30-96E2-F59B79D09E0A}" dt="2025-03-17T21:37:51.252" v="0" actId="108"/>
        <pc:sldMkLst>
          <pc:docMk/>
          <pc:sldMk cId="938366289" sldId="138178"/>
        </pc:sldMkLst>
      </pc:sldChg>
    </pc:docChg>
  </pc:docChgLst>
  <pc:docChgLst>
    <pc:chgData name="Cameron Modjeski" userId="504ad2d3-a710-43cf-8970-1e5c3b038801" providerId="ADAL" clId="{532B16EF-3448-47D3-9E51-0D796C6F4B20}"/>
    <pc:docChg chg="undo custSel modSld">
      <pc:chgData name="Cameron Modjeski" userId="504ad2d3-a710-43cf-8970-1e5c3b038801" providerId="ADAL" clId="{532B16EF-3448-47D3-9E51-0D796C6F4B20}" dt="2025-03-17T22:25:52.277" v="201" actId="478"/>
      <pc:docMkLst>
        <pc:docMk/>
      </pc:docMkLst>
      <pc:sldChg chg="delSp mod">
        <pc:chgData name="Cameron Modjeski" userId="504ad2d3-a710-43cf-8970-1e5c3b038801" providerId="ADAL" clId="{532B16EF-3448-47D3-9E51-0D796C6F4B20}" dt="2025-03-17T22:22:15.370" v="78" actId="478"/>
        <pc:sldMkLst>
          <pc:docMk/>
          <pc:sldMk cId="2591462202" sldId="950"/>
        </pc:sldMkLst>
      </pc:sldChg>
      <pc:sldChg chg="delSp mod">
        <pc:chgData name="Cameron Modjeski" userId="504ad2d3-a710-43cf-8970-1e5c3b038801" providerId="ADAL" clId="{532B16EF-3448-47D3-9E51-0D796C6F4B20}" dt="2025-03-17T22:25:52.277" v="201" actId="478"/>
        <pc:sldMkLst>
          <pc:docMk/>
          <pc:sldMk cId="2339560353" sldId="138138"/>
        </pc:sldMkLst>
      </pc:sldChg>
      <pc:sldChg chg="modSp">
        <pc:chgData name="Cameron Modjeski" userId="504ad2d3-a710-43cf-8970-1e5c3b038801" providerId="ADAL" clId="{532B16EF-3448-47D3-9E51-0D796C6F4B20}" dt="2025-03-14T14:35:31.984" v="49"/>
        <pc:sldMkLst>
          <pc:docMk/>
          <pc:sldMk cId="1466442537" sldId="138140"/>
        </pc:sldMkLst>
      </pc:sldChg>
      <pc:sldChg chg="delSp mod">
        <pc:chgData name="Cameron Modjeski" userId="504ad2d3-a710-43cf-8970-1e5c3b038801" providerId="ADAL" clId="{532B16EF-3448-47D3-9E51-0D796C6F4B20}" dt="2025-03-17T22:25:48.241" v="200" actId="478"/>
        <pc:sldMkLst>
          <pc:docMk/>
          <pc:sldMk cId="2638509093" sldId="138152"/>
        </pc:sldMkLst>
      </pc:sldChg>
      <pc:sldChg chg="delSp mod">
        <pc:chgData name="Cameron Modjeski" userId="504ad2d3-a710-43cf-8970-1e5c3b038801" providerId="ADAL" clId="{532B16EF-3448-47D3-9E51-0D796C6F4B20}" dt="2025-03-17T22:25:45.688" v="199" actId="478"/>
        <pc:sldMkLst>
          <pc:docMk/>
          <pc:sldMk cId="2007484686" sldId="138158"/>
        </pc:sldMkLst>
      </pc:sldChg>
      <pc:sldChg chg="modSp mod">
        <pc:chgData name="Cameron Modjeski" userId="504ad2d3-a710-43cf-8970-1e5c3b038801" providerId="ADAL" clId="{532B16EF-3448-47D3-9E51-0D796C6F4B20}" dt="2025-03-17T22:23:40.860" v="184" actId="5793"/>
        <pc:sldMkLst>
          <pc:docMk/>
          <pc:sldMk cId="228553165" sldId="138177"/>
        </pc:sldMkLst>
      </pc:sldChg>
      <pc:sldChg chg="addSp delSp modSp mod addAnim delAnim">
        <pc:chgData name="Cameron Modjeski" userId="504ad2d3-a710-43cf-8970-1e5c3b038801" providerId="ADAL" clId="{532B16EF-3448-47D3-9E51-0D796C6F4B20}" dt="2025-03-17T22:24:17.714" v="198" actId="27918"/>
        <pc:sldMkLst>
          <pc:docMk/>
          <pc:sldMk cId="556554698" sldId="138184"/>
        </pc:sldMkLst>
      </pc:sldChg>
      <pc:sldChg chg="addSp modSp mod">
        <pc:chgData name="Cameron Modjeski" userId="504ad2d3-a710-43cf-8970-1e5c3b038801" providerId="ADAL" clId="{532B16EF-3448-47D3-9E51-0D796C6F4B20}" dt="2025-03-17T22:23:47.099" v="195" actId="20577"/>
        <pc:sldMkLst>
          <pc:docMk/>
          <pc:sldMk cId="2612615422" sldId="138185"/>
        </pc:sldMkLst>
      </pc:sldChg>
      <pc:sldChg chg="delSp modSp mod">
        <pc:chgData name="Cameron Modjeski" userId="504ad2d3-a710-43cf-8970-1e5c3b038801" providerId="ADAL" clId="{532B16EF-3448-47D3-9E51-0D796C6F4B20}" dt="2025-03-14T14:44:21.429" v="77" actId="255"/>
        <pc:sldMkLst>
          <pc:docMk/>
          <pc:sldMk cId="1577327505" sldId="138187"/>
        </pc:sldMkLst>
      </pc:sldChg>
    </pc:docChg>
  </pc:docChgLst>
  <pc:docChgLst>
    <pc:chgData name="Jenna Johnstone" userId="471558c3-e9f6-4b58-8f94-5d35df2dea92" providerId="ADAL" clId="{5361968B-2B98-4C1F-8057-67671821CBE3}"/>
    <pc:docChg chg="undo redo custSel addSld delSld modSld sldOrd delSection modSection">
      <pc:chgData name="Jenna Johnstone" userId="471558c3-e9f6-4b58-8f94-5d35df2dea92" providerId="ADAL" clId="{5361968B-2B98-4C1F-8057-67671821CBE3}" dt="2025-05-19T23:22:00.098" v="3608" actId="1036"/>
      <pc:docMkLst>
        <pc:docMk/>
      </pc:docMkLst>
      <pc:sldChg chg="modSp add del mod">
        <pc:chgData name="Jenna Johnstone" userId="471558c3-e9f6-4b58-8f94-5d35df2dea92" providerId="ADAL" clId="{5361968B-2B98-4C1F-8057-67671821CBE3}" dt="2025-05-13T21:22:29.997" v="1088" actId="20577"/>
        <pc:sldMkLst>
          <pc:docMk/>
          <pc:sldMk cId="2097491748" sldId="401"/>
        </pc:sldMkLst>
        <pc:graphicFrameChg chg="mod modGraphic">
          <ac:chgData name="Jenna Johnstone" userId="471558c3-e9f6-4b58-8f94-5d35df2dea92" providerId="ADAL" clId="{5361968B-2B98-4C1F-8057-67671821CBE3}" dt="2025-05-13T21:22:29.997" v="1088" actId="20577"/>
          <ac:graphicFrameMkLst>
            <pc:docMk/>
            <pc:sldMk cId="2097491748" sldId="401"/>
            <ac:graphicFrameMk id="6" creationId="{2A323FC5-475C-CB26-C7BB-462297CA8FA0}"/>
          </ac:graphicFrameMkLst>
        </pc:graphicFrameChg>
      </pc:sldChg>
      <pc:sldChg chg="del">
        <pc:chgData name="Jenna Johnstone" userId="471558c3-e9f6-4b58-8f94-5d35df2dea92" providerId="ADAL" clId="{5361968B-2B98-4C1F-8057-67671821CBE3}" dt="2025-05-12T22:17:27.628" v="2" actId="47"/>
        <pc:sldMkLst>
          <pc:docMk/>
          <pc:sldMk cId="3617033182" sldId="403"/>
        </pc:sldMkLst>
      </pc:sldChg>
      <pc:sldChg chg="add">
        <pc:chgData name="Jenna Johnstone" userId="471558c3-e9f6-4b58-8f94-5d35df2dea92" providerId="ADAL" clId="{5361968B-2B98-4C1F-8057-67671821CBE3}" dt="2025-05-12T22:17:25.541" v="1"/>
        <pc:sldMkLst>
          <pc:docMk/>
          <pc:sldMk cId="3915242681" sldId="404"/>
        </pc:sldMkLst>
      </pc:sldChg>
      <pc:sldChg chg="del">
        <pc:chgData name="Jenna Johnstone" userId="471558c3-e9f6-4b58-8f94-5d35df2dea92" providerId="ADAL" clId="{5361968B-2B98-4C1F-8057-67671821CBE3}" dt="2025-05-12T22:17:06.353" v="0" actId="47"/>
        <pc:sldMkLst>
          <pc:docMk/>
          <pc:sldMk cId="1962057198" sldId="406"/>
        </pc:sldMkLst>
      </pc:sldChg>
      <pc:sldChg chg="add del">
        <pc:chgData name="Jenna Johnstone" userId="471558c3-e9f6-4b58-8f94-5d35df2dea92" providerId="ADAL" clId="{5361968B-2B98-4C1F-8057-67671821CBE3}" dt="2025-05-12T22:17:25.541" v="1"/>
        <pc:sldMkLst>
          <pc:docMk/>
          <pc:sldMk cId="1632094122" sldId="416"/>
        </pc:sldMkLst>
      </pc:sldChg>
      <pc:sldChg chg="add del">
        <pc:chgData name="Jenna Johnstone" userId="471558c3-e9f6-4b58-8f94-5d35df2dea92" providerId="ADAL" clId="{5361968B-2B98-4C1F-8057-67671821CBE3}" dt="2025-05-12T22:17:25.541" v="1"/>
        <pc:sldMkLst>
          <pc:docMk/>
          <pc:sldMk cId="1490678383" sldId="420"/>
        </pc:sldMkLst>
      </pc:sldChg>
      <pc:sldChg chg="add del">
        <pc:chgData name="Jenna Johnstone" userId="471558c3-e9f6-4b58-8f94-5d35df2dea92" providerId="ADAL" clId="{5361968B-2B98-4C1F-8057-67671821CBE3}" dt="2025-05-12T22:17:25.541" v="1"/>
        <pc:sldMkLst>
          <pc:docMk/>
          <pc:sldMk cId="3784025939" sldId="857"/>
        </pc:sldMkLst>
      </pc:sldChg>
      <pc:sldChg chg="modSp add del mod">
        <pc:chgData name="Jenna Johnstone" userId="471558c3-e9f6-4b58-8f94-5d35df2dea92" providerId="ADAL" clId="{5361968B-2B98-4C1F-8057-67671821CBE3}" dt="2025-05-19T23:22:00.098" v="3608" actId="1036"/>
        <pc:sldMkLst>
          <pc:docMk/>
          <pc:sldMk cId="834767885" sldId="907"/>
        </pc:sldMkLst>
        <pc:spChg chg="mod">
          <ac:chgData name="Jenna Johnstone" userId="471558c3-e9f6-4b58-8f94-5d35df2dea92" providerId="ADAL" clId="{5361968B-2B98-4C1F-8057-67671821CBE3}" dt="2025-05-19T23:22:00.098" v="3608" actId="1036"/>
          <ac:spMkLst>
            <pc:docMk/>
            <pc:sldMk cId="834767885" sldId="907"/>
            <ac:spMk id="3" creationId="{5C6EFC34-7654-A57C-9C25-8D08D134A95A}"/>
          </ac:spMkLst>
        </pc:spChg>
        <pc:graphicFrameChg chg="modGraphic">
          <ac:chgData name="Jenna Johnstone" userId="471558c3-e9f6-4b58-8f94-5d35df2dea92" providerId="ADAL" clId="{5361968B-2B98-4C1F-8057-67671821CBE3}" dt="2025-05-14T22:27:51.528" v="2596" actId="242"/>
          <ac:graphicFrameMkLst>
            <pc:docMk/>
            <pc:sldMk cId="834767885" sldId="907"/>
            <ac:graphicFrameMk id="2" creationId="{797A86D8-5E28-8CD3-B653-39F942EE6E70}"/>
          </ac:graphicFrameMkLst>
        </pc:graphicFrameChg>
      </pc:sldChg>
      <pc:sldChg chg="modSp add mod">
        <pc:chgData name="Jenna Johnstone" userId="471558c3-e9f6-4b58-8f94-5d35df2dea92" providerId="ADAL" clId="{5361968B-2B98-4C1F-8057-67671821CBE3}" dt="2025-05-15T17:34:45.567" v="3073" actId="207"/>
        <pc:sldMkLst>
          <pc:docMk/>
          <pc:sldMk cId="1572584897" sldId="934"/>
        </pc:sldMkLst>
        <pc:graphicFrameChg chg="mod modGraphic">
          <ac:chgData name="Jenna Johnstone" userId="471558c3-e9f6-4b58-8f94-5d35df2dea92" providerId="ADAL" clId="{5361968B-2B98-4C1F-8057-67671821CBE3}" dt="2025-05-15T17:34:22.521" v="3072" actId="207"/>
          <ac:graphicFrameMkLst>
            <pc:docMk/>
            <pc:sldMk cId="1572584897" sldId="934"/>
            <ac:graphicFrameMk id="7" creationId="{9D403B4B-1469-23C5-0D58-16CA6FD10643}"/>
          </ac:graphicFrameMkLst>
        </pc:graphicFrameChg>
      </pc:sldChg>
      <pc:sldChg chg="addSp delSp modSp add mod">
        <pc:chgData name="Jenna Johnstone" userId="471558c3-e9f6-4b58-8f94-5d35df2dea92" providerId="ADAL" clId="{5361968B-2B98-4C1F-8057-67671821CBE3}" dt="2025-05-15T17:41:31.355" v="3205" actId="20577"/>
        <pc:sldMkLst>
          <pc:docMk/>
          <pc:sldMk cId="3875284574" sldId="937"/>
        </pc:sldMkLst>
        <pc:spChg chg="add mod ord">
          <ac:chgData name="Jenna Johnstone" userId="471558c3-e9f6-4b58-8f94-5d35df2dea92" providerId="ADAL" clId="{5361968B-2B98-4C1F-8057-67671821CBE3}" dt="2025-05-15T17:35:01.251" v="3074" actId="1036"/>
          <ac:spMkLst>
            <pc:docMk/>
            <pc:sldMk cId="3875284574" sldId="937"/>
            <ac:spMk id="5" creationId="{32869F7B-5CAA-C815-B5E2-EC55F8A4155F}"/>
          </ac:spMkLst>
        </pc:spChg>
        <pc:spChg chg="add mod ord">
          <ac:chgData name="Jenna Johnstone" userId="471558c3-e9f6-4b58-8f94-5d35df2dea92" providerId="ADAL" clId="{5361968B-2B98-4C1F-8057-67671821CBE3}" dt="2025-05-15T17:03:08.524" v="2830" actId="171"/>
          <ac:spMkLst>
            <pc:docMk/>
            <pc:sldMk cId="3875284574" sldId="937"/>
            <ac:spMk id="6" creationId="{455E61F7-5D7D-7110-1B3C-332235EB1E9C}"/>
          </ac:spMkLst>
        </pc:spChg>
        <pc:spChg chg="add mod">
          <ac:chgData name="Jenna Johnstone" userId="471558c3-e9f6-4b58-8f94-5d35df2dea92" providerId="ADAL" clId="{5361968B-2B98-4C1F-8057-67671821CBE3}" dt="2025-05-15T17:41:31.355" v="3205" actId="20577"/>
          <ac:spMkLst>
            <pc:docMk/>
            <pc:sldMk cId="3875284574" sldId="937"/>
            <ac:spMk id="8" creationId="{6EAE4349-06D0-6435-87B6-C538892E19E5}"/>
          </ac:spMkLst>
        </pc:spChg>
        <pc:graphicFrameChg chg="mod ord">
          <ac:chgData name="Jenna Johnstone" userId="471558c3-e9f6-4b58-8f94-5d35df2dea92" providerId="ADAL" clId="{5361968B-2B98-4C1F-8057-67671821CBE3}" dt="2025-05-15T17:36:18.585" v="3089" actId="20577"/>
          <ac:graphicFrameMkLst>
            <pc:docMk/>
            <pc:sldMk cId="3875284574" sldId="937"/>
            <ac:graphicFrameMk id="3" creationId="{B680321E-ABA2-4BDA-8850-73AA48DD211A}"/>
          </ac:graphicFrameMkLst>
        </pc:graphicFrameChg>
        <pc:graphicFrameChg chg="mod">
          <ac:chgData name="Jenna Johnstone" userId="471558c3-e9f6-4b58-8f94-5d35df2dea92" providerId="ADAL" clId="{5361968B-2B98-4C1F-8057-67671821CBE3}" dt="2025-05-15T17:39:26.815" v="3168" actId="1076"/>
          <ac:graphicFrameMkLst>
            <pc:docMk/>
            <pc:sldMk cId="3875284574" sldId="937"/>
            <ac:graphicFrameMk id="4" creationId="{9DBB71C5-9F8F-4CF7-B68C-02AEACB3C688}"/>
          </ac:graphicFrameMkLst>
        </pc:graphicFrameChg>
      </pc:sldChg>
      <pc:sldChg chg="add del">
        <pc:chgData name="Jenna Johnstone" userId="471558c3-e9f6-4b58-8f94-5d35df2dea92" providerId="ADAL" clId="{5361968B-2B98-4C1F-8057-67671821CBE3}" dt="2025-05-14T20:51:51.352" v="2136" actId="47"/>
        <pc:sldMkLst>
          <pc:docMk/>
          <pc:sldMk cId="3270473314" sldId="939"/>
        </pc:sldMkLst>
      </pc:sldChg>
      <pc:sldChg chg="addSp modSp add mod">
        <pc:chgData name="Jenna Johnstone" userId="471558c3-e9f6-4b58-8f94-5d35df2dea92" providerId="ADAL" clId="{5361968B-2B98-4C1F-8057-67671821CBE3}" dt="2025-05-15T17:41:40.396" v="3206"/>
        <pc:sldMkLst>
          <pc:docMk/>
          <pc:sldMk cId="1488060612" sldId="944"/>
        </pc:sldMkLst>
        <pc:spChg chg="add mod">
          <ac:chgData name="Jenna Johnstone" userId="471558c3-e9f6-4b58-8f94-5d35df2dea92" providerId="ADAL" clId="{5361968B-2B98-4C1F-8057-67671821CBE3}" dt="2025-05-15T17:41:40.396" v="3206"/>
          <ac:spMkLst>
            <pc:docMk/>
            <pc:sldMk cId="1488060612" sldId="944"/>
            <ac:spMk id="2" creationId="{87B01A01-DD75-979B-ABDE-B899B2D11478}"/>
          </ac:spMkLst>
        </pc:spChg>
        <pc:spChg chg="mod">
          <ac:chgData name="Jenna Johnstone" userId="471558c3-e9f6-4b58-8f94-5d35df2dea92" providerId="ADAL" clId="{5361968B-2B98-4C1F-8057-67671821CBE3}" dt="2025-05-14T20:52:11.013" v="2141" actId="122"/>
          <ac:spMkLst>
            <pc:docMk/>
            <pc:sldMk cId="1488060612" sldId="944"/>
            <ac:spMk id="32" creationId="{3063480E-8F54-07C0-0986-4DCC73EA0E72}"/>
          </ac:spMkLst>
        </pc:spChg>
        <pc:spChg chg="mod">
          <ac:chgData name="Jenna Johnstone" userId="471558c3-e9f6-4b58-8f94-5d35df2dea92" providerId="ADAL" clId="{5361968B-2B98-4C1F-8057-67671821CBE3}" dt="2025-05-14T20:52:08.622" v="2140" actId="122"/>
          <ac:spMkLst>
            <pc:docMk/>
            <pc:sldMk cId="1488060612" sldId="944"/>
            <ac:spMk id="34" creationId="{5B9F62AA-7E98-D71D-C662-E8EFC48349C3}"/>
          </ac:spMkLst>
        </pc:spChg>
        <pc:spChg chg="mod">
          <ac:chgData name="Jenna Johnstone" userId="471558c3-e9f6-4b58-8f94-5d35df2dea92" providerId="ADAL" clId="{5361968B-2B98-4C1F-8057-67671821CBE3}" dt="2025-05-14T20:52:06.475" v="2139" actId="122"/>
          <ac:spMkLst>
            <pc:docMk/>
            <pc:sldMk cId="1488060612" sldId="944"/>
            <ac:spMk id="36" creationId="{B4B2549D-E536-CA1C-9A03-B05DED856FE7}"/>
          </ac:spMkLst>
        </pc:spChg>
      </pc:sldChg>
      <pc:sldChg chg="add">
        <pc:chgData name="Jenna Johnstone" userId="471558c3-e9f6-4b58-8f94-5d35df2dea92" providerId="ADAL" clId="{5361968B-2B98-4C1F-8057-67671821CBE3}" dt="2025-05-12T22:17:25.541" v="1"/>
        <pc:sldMkLst>
          <pc:docMk/>
          <pc:sldMk cId="2591462202" sldId="950"/>
        </pc:sldMkLst>
      </pc:sldChg>
      <pc:sldChg chg="add del modNotesTx">
        <pc:chgData name="Jenna Johnstone" userId="471558c3-e9f6-4b58-8f94-5d35df2dea92" providerId="ADAL" clId="{5361968B-2B98-4C1F-8057-67671821CBE3}" dt="2025-05-14T20:14:23.833" v="1782" actId="20577"/>
        <pc:sldMkLst>
          <pc:docMk/>
          <pc:sldMk cId="2401839067" sldId="1015"/>
        </pc:sldMkLst>
      </pc:sldChg>
      <pc:sldChg chg="add del">
        <pc:chgData name="Jenna Johnstone" userId="471558c3-e9f6-4b58-8f94-5d35df2dea92" providerId="ADAL" clId="{5361968B-2B98-4C1F-8057-67671821CBE3}" dt="2025-05-14T16:44:13.366" v="1173" actId="47"/>
        <pc:sldMkLst>
          <pc:docMk/>
          <pc:sldMk cId="4171247266" sldId="4020"/>
        </pc:sldMkLst>
      </pc:sldChg>
      <pc:sldChg chg="add">
        <pc:chgData name="Jenna Johnstone" userId="471558c3-e9f6-4b58-8f94-5d35df2dea92" providerId="ADAL" clId="{5361968B-2B98-4C1F-8057-67671821CBE3}" dt="2025-05-15T17:14:39.446" v="2917"/>
        <pc:sldMkLst>
          <pc:docMk/>
          <pc:sldMk cId="936457104" sldId="138128"/>
        </pc:sldMkLst>
      </pc:sldChg>
      <pc:sldChg chg="add">
        <pc:chgData name="Jenna Johnstone" userId="471558c3-e9f6-4b58-8f94-5d35df2dea92" providerId="ADAL" clId="{5361968B-2B98-4C1F-8057-67671821CBE3}" dt="2025-05-15T17:14:39.446" v="2917"/>
        <pc:sldMkLst>
          <pc:docMk/>
          <pc:sldMk cId="2232186283" sldId="138129"/>
        </pc:sldMkLst>
      </pc:sldChg>
      <pc:sldChg chg="modSp add del mod modShow">
        <pc:chgData name="Jenna Johnstone" userId="471558c3-e9f6-4b58-8f94-5d35df2dea92" providerId="ADAL" clId="{5361968B-2B98-4C1F-8057-67671821CBE3}" dt="2025-05-15T21:38:09.664" v="3421" actId="47"/>
        <pc:sldMkLst>
          <pc:docMk/>
          <pc:sldMk cId="3931888632" sldId="138153"/>
        </pc:sldMkLst>
      </pc:sldChg>
      <pc:sldChg chg="modSp add mod">
        <pc:chgData name="Jenna Johnstone" userId="471558c3-e9f6-4b58-8f94-5d35df2dea92" providerId="ADAL" clId="{5361968B-2B98-4C1F-8057-67671821CBE3}" dt="2025-05-12T23:41:47.900" v="702" actId="20577"/>
        <pc:sldMkLst>
          <pc:docMk/>
          <pc:sldMk cId="3345140544" sldId="138154"/>
        </pc:sldMkLst>
        <pc:spChg chg="mod">
          <ac:chgData name="Jenna Johnstone" userId="471558c3-e9f6-4b58-8f94-5d35df2dea92" providerId="ADAL" clId="{5361968B-2B98-4C1F-8057-67671821CBE3}" dt="2025-05-12T23:41:47.900" v="702" actId="20577"/>
          <ac:spMkLst>
            <pc:docMk/>
            <pc:sldMk cId="3345140544" sldId="138154"/>
            <ac:spMk id="6" creationId="{E5B55962-4E19-6915-AD03-9132D55836BD}"/>
          </ac:spMkLst>
        </pc:spChg>
      </pc:sldChg>
      <pc:sldChg chg="add del">
        <pc:chgData name="Jenna Johnstone" userId="471558c3-e9f6-4b58-8f94-5d35df2dea92" providerId="ADAL" clId="{5361968B-2B98-4C1F-8057-67671821CBE3}" dt="2025-05-12T22:17:25.541" v="1"/>
        <pc:sldMkLst>
          <pc:docMk/>
          <pc:sldMk cId="1724993136" sldId="138163"/>
        </pc:sldMkLst>
      </pc:sldChg>
      <pc:sldChg chg="add del">
        <pc:chgData name="Jenna Johnstone" userId="471558c3-e9f6-4b58-8f94-5d35df2dea92" providerId="ADAL" clId="{5361968B-2B98-4C1F-8057-67671821CBE3}" dt="2025-05-12T22:17:25.541" v="1"/>
        <pc:sldMkLst>
          <pc:docMk/>
          <pc:sldMk cId="3180552527" sldId="138170"/>
        </pc:sldMkLst>
      </pc:sldChg>
      <pc:sldChg chg="add del">
        <pc:chgData name="Jenna Johnstone" userId="471558c3-e9f6-4b58-8f94-5d35df2dea92" providerId="ADAL" clId="{5361968B-2B98-4C1F-8057-67671821CBE3}" dt="2025-05-12T22:17:25.541" v="1"/>
        <pc:sldMkLst>
          <pc:docMk/>
          <pc:sldMk cId="2937599856" sldId="138171"/>
        </pc:sldMkLst>
      </pc:sldChg>
      <pc:sldChg chg="del">
        <pc:chgData name="Jenna Johnstone" userId="471558c3-e9f6-4b58-8f94-5d35df2dea92" providerId="ADAL" clId="{5361968B-2B98-4C1F-8057-67671821CBE3}" dt="2025-05-12T22:17:06.353" v="0" actId="47"/>
        <pc:sldMkLst>
          <pc:docMk/>
          <pc:sldMk cId="1253270219" sldId="138172"/>
        </pc:sldMkLst>
      </pc:sldChg>
      <pc:sldChg chg="add">
        <pc:chgData name="Jenna Johnstone" userId="471558c3-e9f6-4b58-8f94-5d35df2dea92" providerId="ADAL" clId="{5361968B-2B98-4C1F-8057-67671821CBE3}" dt="2025-05-12T22:17:25.541" v="1"/>
        <pc:sldMkLst>
          <pc:docMk/>
          <pc:sldMk cId="699973784" sldId="138173"/>
        </pc:sldMkLst>
      </pc:sldChg>
      <pc:sldChg chg="del">
        <pc:chgData name="Jenna Johnstone" userId="471558c3-e9f6-4b58-8f94-5d35df2dea92" providerId="ADAL" clId="{5361968B-2B98-4C1F-8057-67671821CBE3}" dt="2025-05-12T22:17:06.353" v="0" actId="47"/>
        <pc:sldMkLst>
          <pc:docMk/>
          <pc:sldMk cId="4273931686" sldId="138173"/>
        </pc:sldMkLst>
      </pc:sldChg>
      <pc:sldChg chg="del">
        <pc:chgData name="Jenna Johnstone" userId="471558c3-e9f6-4b58-8f94-5d35df2dea92" providerId="ADAL" clId="{5361968B-2B98-4C1F-8057-67671821CBE3}" dt="2025-05-12T22:17:06.353" v="0" actId="47"/>
        <pc:sldMkLst>
          <pc:docMk/>
          <pc:sldMk cId="3872651729" sldId="138174"/>
        </pc:sldMkLst>
      </pc:sldChg>
      <pc:sldChg chg="del">
        <pc:chgData name="Jenna Johnstone" userId="471558c3-e9f6-4b58-8f94-5d35df2dea92" providerId="ADAL" clId="{5361968B-2B98-4C1F-8057-67671821CBE3}" dt="2025-05-12T22:17:06.353" v="0" actId="47"/>
        <pc:sldMkLst>
          <pc:docMk/>
          <pc:sldMk cId="4180459675" sldId="138175"/>
        </pc:sldMkLst>
      </pc:sldChg>
      <pc:sldChg chg="add">
        <pc:chgData name="Jenna Johnstone" userId="471558c3-e9f6-4b58-8f94-5d35df2dea92" providerId="ADAL" clId="{5361968B-2B98-4C1F-8057-67671821CBE3}" dt="2025-05-12T22:17:25.541" v="1"/>
        <pc:sldMkLst>
          <pc:docMk/>
          <pc:sldMk cId="287317415" sldId="138194"/>
        </pc:sldMkLst>
      </pc:sldChg>
      <pc:sldChg chg="add">
        <pc:chgData name="Jenna Johnstone" userId="471558c3-e9f6-4b58-8f94-5d35df2dea92" providerId="ADAL" clId="{5361968B-2B98-4C1F-8057-67671821CBE3}" dt="2025-05-12T22:17:25.541" v="1"/>
        <pc:sldMkLst>
          <pc:docMk/>
          <pc:sldMk cId="2886177147" sldId="138195"/>
        </pc:sldMkLst>
      </pc:sldChg>
      <pc:sldChg chg="add">
        <pc:chgData name="Jenna Johnstone" userId="471558c3-e9f6-4b58-8f94-5d35df2dea92" providerId="ADAL" clId="{5361968B-2B98-4C1F-8057-67671821CBE3}" dt="2025-05-12T22:17:25.541" v="1"/>
        <pc:sldMkLst>
          <pc:docMk/>
          <pc:sldMk cId="612527864" sldId="138200"/>
        </pc:sldMkLst>
      </pc:sldChg>
      <pc:sldChg chg="modSp add mod">
        <pc:chgData name="Jenna Johnstone" userId="471558c3-e9f6-4b58-8f94-5d35df2dea92" providerId="ADAL" clId="{5361968B-2B98-4C1F-8057-67671821CBE3}" dt="2025-05-19T20:52:58.491" v="3583" actId="20577"/>
        <pc:sldMkLst>
          <pc:docMk/>
          <pc:sldMk cId="4037173938" sldId="138201"/>
        </pc:sldMkLst>
        <pc:spChg chg="mod">
          <ac:chgData name="Jenna Johnstone" userId="471558c3-e9f6-4b58-8f94-5d35df2dea92" providerId="ADAL" clId="{5361968B-2B98-4C1F-8057-67671821CBE3}" dt="2025-05-19T20:52:58.491" v="3583" actId="20577"/>
          <ac:spMkLst>
            <pc:docMk/>
            <pc:sldMk cId="4037173938" sldId="138201"/>
            <ac:spMk id="4" creationId="{59E40F30-3AA6-F309-0EDF-81DFA3BF0283}"/>
          </ac:spMkLst>
        </pc:spChg>
      </pc:sldChg>
      <pc:sldChg chg="add mod modShow modNotesTx">
        <pc:chgData name="Jenna Johnstone" userId="471558c3-e9f6-4b58-8f94-5d35df2dea92" providerId="ADAL" clId="{5361968B-2B98-4C1F-8057-67671821CBE3}" dt="2025-05-16T21:19:29.826" v="3577" actId="729"/>
        <pc:sldMkLst>
          <pc:docMk/>
          <pc:sldMk cId="1992574260" sldId="138202"/>
        </pc:sldMkLst>
      </pc:sldChg>
      <pc:sldChg chg="add del">
        <pc:chgData name="Jenna Johnstone" userId="471558c3-e9f6-4b58-8f94-5d35df2dea92" providerId="ADAL" clId="{5361968B-2B98-4C1F-8057-67671821CBE3}" dt="2025-05-14T20:43:03.734" v="1960" actId="47"/>
        <pc:sldMkLst>
          <pc:docMk/>
          <pc:sldMk cId="932184606" sldId="138204"/>
        </pc:sldMkLst>
      </pc:sldChg>
      <pc:sldChg chg="modSp add mod">
        <pc:chgData name="Jenna Johnstone" userId="471558c3-e9f6-4b58-8f94-5d35df2dea92" providerId="ADAL" clId="{5361968B-2B98-4C1F-8057-67671821CBE3}" dt="2025-05-16T15:54:57.218" v="3552" actId="20577"/>
        <pc:sldMkLst>
          <pc:docMk/>
          <pc:sldMk cId="1448135869" sldId="138205"/>
        </pc:sldMkLst>
        <pc:spChg chg="mod">
          <ac:chgData name="Jenna Johnstone" userId="471558c3-e9f6-4b58-8f94-5d35df2dea92" providerId="ADAL" clId="{5361968B-2B98-4C1F-8057-67671821CBE3}" dt="2025-05-15T16:45:02.890" v="2664" actId="20577"/>
          <ac:spMkLst>
            <pc:docMk/>
            <pc:sldMk cId="1448135869" sldId="138205"/>
            <ac:spMk id="2" creationId="{36EF81DA-F388-2D74-B887-BD13A0178D1F}"/>
          </ac:spMkLst>
        </pc:spChg>
        <pc:spChg chg="mod">
          <ac:chgData name="Jenna Johnstone" userId="471558c3-e9f6-4b58-8f94-5d35df2dea92" providerId="ADAL" clId="{5361968B-2B98-4C1F-8057-67671821CBE3}" dt="2025-05-14T20:44:47.990" v="2024" actId="14100"/>
          <ac:spMkLst>
            <pc:docMk/>
            <pc:sldMk cId="1448135869" sldId="138205"/>
            <ac:spMk id="6" creationId="{F802120B-8821-8AAB-F3F8-64BCF6DAC069}"/>
          </ac:spMkLst>
        </pc:spChg>
        <pc:spChg chg="mod">
          <ac:chgData name="Jenna Johnstone" userId="471558c3-e9f6-4b58-8f94-5d35df2dea92" providerId="ADAL" clId="{5361968B-2B98-4C1F-8057-67671821CBE3}" dt="2025-05-16T15:54:57.218" v="3552" actId="20577"/>
          <ac:spMkLst>
            <pc:docMk/>
            <pc:sldMk cId="1448135869" sldId="138205"/>
            <ac:spMk id="12" creationId="{4E8BC867-BB43-0E46-4AD9-4BF11B393C2F}"/>
          </ac:spMkLst>
        </pc:spChg>
      </pc:sldChg>
      <pc:sldChg chg="addSp delSp modSp add mod modClrScheme chgLayout">
        <pc:chgData name="Jenna Johnstone" userId="471558c3-e9f6-4b58-8f94-5d35df2dea92" providerId="ADAL" clId="{5361968B-2B98-4C1F-8057-67671821CBE3}" dt="2025-05-19T20:52:24.196" v="3579" actId="20577"/>
        <pc:sldMkLst>
          <pc:docMk/>
          <pc:sldMk cId="964750364" sldId="138207"/>
        </pc:sldMkLst>
        <pc:spChg chg="add mod">
          <ac:chgData name="Jenna Johnstone" userId="471558c3-e9f6-4b58-8f94-5d35df2dea92" providerId="ADAL" clId="{5361968B-2B98-4C1F-8057-67671821CBE3}" dt="2025-05-14T22:27:37.285" v="2595" actId="207"/>
          <ac:spMkLst>
            <pc:docMk/>
            <pc:sldMk cId="964750364" sldId="138207"/>
            <ac:spMk id="4" creationId="{D8CB90BB-E1E0-D638-0306-1C4AAADC77F2}"/>
          </ac:spMkLst>
        </pc:spChg>
        <pc:spChg chg="add mod">
          <ac:chgData name="Jenna Johnstone" userId="471558c3-e9f6-4b58-8f94-5d35df2dea92" providerId="ADAL" clId="{5361968B-2B98-4C1F-8057-67671821CBE3}" dt="2025-05-14T22:27:37.285" v="2595" actId="207"/>
          <ac:spMkLst>
            <pc:docMk/>
            <pc:sldMk cId="964750364" sldId="138207"/>
            <ac:spMk id="6" creationId="{7211813F-3CBC-1976-8DCF-BF67E1A9378A}"/>
          </ac:spMkLst>
        </pc:spChg>
        <pc:spChg chg="add mod">
          <ac:chgData name="Jenna Johnstone" userId="471558c3-e9f6-4b58-8f94-5d35df2dea92" providerId="ADAL" clId="{5361968B-2B98-4C1F-8057-67671821CBE3}" dt="2025-05-14T22:27:37.285" v="2595" actId="207"/>
          <ac:spMkLst>
            <pc:docMk/>
            <pc:sldMk cId="964750364" sldId="138207"/>
            <ac:spMk id="7" creationId="{471A6642-F319-9949-4ACF-169044A3E84E}"/>
          </ac:spMkLst>
        </pc:spChg>
        <pc:spChg chg="add mod">
          <ac:chgData name="Jenna Johnstone" userId="471558c3-e9f6-4b58-8f94-5d35df2dea92" providerId="ADAL" clId="{5361968B-2B98-4C1F-8057-67671821CBE3}" dt="2025-05-14T20:50:56.510" v="2130" actId="1076"/>
          <ac:spMkLst>
            <pc:docMk/>
            <pc:sldMk cId="964750364" sldId="138207"/>
            <ac:spMk id="9" creationId="{1C40604C-1E22-6A58-9EF2-E2715A36A048}"/>
          </ac:spMkLst>
        </pc:spChg>
        <pc:spChg chg="add del mod">
          <ac:chgData name="Jenna Johnstone" userId="471558c3-e9f6-4b58-8f94-5d35df2dea92" providerId="ADAL" clId="{5361968B-2B98-4C1F-8057-67671821CBE3}" dt="2025-05-14T20:50:56.510" v="2130" actId="1076"/>
          <ac:spMkLst>
            <pc:docMk/>
            <pc:sldMk cId="964750364" sldId="138207"/>
            <ac:spMk id="10" creationId="{83FFE342-18B4-A8E4-3C41-CF5D0DAD7B98}"/>
          </ac:spMkLst>
        </pc:spChg>
        <pc:spChg chg="add mod">
          <ac:chgData name="Jenna Johnstone" userId="471558c3-e9f6-4b58-8f94-5d35df2dea92" providerId="ADAL" clId="{5361968B-2B98-4C1F-8057-67671821CBE3}" dt="2025-05-14T20:50:56.510" v="2130" actId="1076"/>
          <ac:spMkLst>
            <pc:docMk/>
            <pc:sldMk cId="964750364" sldId="138207"/>
            <ac:spMk id="11" creationId="{43743709-5B3D-509D-EFA9-D8FDA854D7D9}"/>
          </ac:spMkLst>
        </pc:spChg>
        <pc:spChg chg="mod ord">
          <ac:chgData name="Jenna Johnstone" userId="471558c3-e9f6-4b58-8f94-5d35df2dea92" providerId="ADAL" clId="{5361968B-2B98-4C1F-8057-67671821CBE3}" dt="2025-05-14T20:50:32.541" v="2122" actId="700"/>
          <ac:spMkLst>
            <pc:docMk/>
            <pc:sldMk cId="964750364" sldId="138207"/>
            <ac:spMk id="14" creationId="{07F601F8-C46F-F72B-1B64-02B13FF9E60D}"/>
          </ac:spMkLst>
        </pc:spChg>
        <pc:spChg chg="mod">
          <ac:chgData name="Jenna Johnstone" userId="471558c3-e9f6-4b58-8f94-5d35df2dea92" providerId="ADAL" clId="{5361968B-2B98-4C1F-8057-67671821CBE3}" dt="2025-05-14T20:49:00.361" v="2101" actId="21"/>
          <ac:spMkLst>
            <pc:docMk/>
            <pc:sldMk cId="964750364" sldId="138207"/>
            <ac:spMk id="15" creationId="{BF1885DC-87D9-3B67-58DD-60D598C4A8EC}"/>
          </ac:spMkLst>
        </pc:spChg>
        <pc:spChg chg="add mod ord">
          <ac:chgData name="Jenna Johnstone" userId="471558c3-e9f6-4b58-8f94-5d35df2dea92" providerId="ADAL" clId="{5361968B-2B98-4C1F-8057-67671821CBE3}" dt="2025-05-14T20:50:32.541" v="2122" actId="700"/>
          <ac:spMkLst>
            <pc:docMk/>
            <pc:sldMk cId="964750364" sldId="138207"/>
            <ac:spMk id="16" creationId="{AD0E921D-CD7F-1873-0B43-E0EC28C16109}"/>
          </ac:spMkLst>
        </pc:spChg>
        <pc:spChg chg="mod">
          <ac:chgData name="Jenna Johnstone" userId="471558c3-e9f6-4b58-8f94-5d35df2dea92" providerId="ADAL" clId="{5361968B-2B98-4C1F-8057-67671821CBE3}" dt="2025-05-19T20:52:24.196" v="3579" actId="20577"/>
          <ac:spMkLst>
            <pc:docMk/>
            <pc:sldMk cId="964750364" sldId="138207"/>
            <ac:spMk id="25" creationId="{55B7F6DA-504C-4C5E-3424-72BB680F1AE6}"/>
          </ac:spMkLst>
        </pc:spChg>
      </pc:sldChg>
      <pc:sldChg chg="modSp mod">
        <pc:chgData name="Jenna Johnstone" userId="471558c3-e9f6-4b58-8f94-5d35df2dea92" providerId="ADAL" clId="{5361968B-2B98-4C1F-8057-67671821CBE3}" dt="2025-05-19T20:53:06.513" v="3585" actId="20577"/>
        <pc:sldMkLst>
          <pc:docMk/>
          <pc:sldMk cId="1567834610" sldId="138208"/>
        </pc:sldMkLst>
        <pc:spChg chg="mod">
          <ac:chgData name="Jenna Johnstone" userId="471558c3-e9f6-4b58-8f94-5d35df2dea92" providerId="ADAL" clId="{5361968B-2B98-4C1F-8057-67671821CBE3}" dt="2025-05-19T20:53:06.513" v="3585" actId="20577"/>
          <ac:spMkLst>
            <pc:docMk/>
            <pc:sldMk cId="1567834610" sldId="138208"/>
            <ac:spMk id="3" creationId="{755F9A3A-997A-6EE6-E9C1-3655D851DDE7}"/>
          </ac:spMkLst>
        </pc:spChg>
      </pc:sldChg>
      <pc:sldChg chg="addSp delSp modSp add mod modAnim">
        <pc:chgData name="Jenna Johnstone" userId="471558c3-e9f6-4b58-8f94-5d35df2dea92" providerId="ADAL" clId="{5361968B-2B98-4C1F-8057-67671821CBE3}" dt="2025-05-15T21:43:37.206" v="3494" actId="20577"/>
        <pc:sldMkLst>
          <pc:docMk/>
          <pc:sldMk cId="2095104314" sldId="138209"/>
        </pc:sldMkLst>
        <pc:spChg chg="add del mod">
          <ac:chgData name="Jenna Johnstone" userId="471558c3-e9f6-4b58-8f94-5d35df2dea92" providerId="ADAL" clId="{5361968B-2B98-4C1F-8057-67671821CBE3}" dt="2025-05-15T21:43:37.206" v="3494" actId="20577"/>
          <ac:spMkLst>
            <pc:docMk/>
            <pc:sldMk cId="2095104314" sldId="138209"/>
            <ac:spMk id="4" creationId="{AE2692E5-837D-7C9D-727C-FD9F528F4159}"/>
          </ac:spMkLst>
        </pc:spChg>
        <pc:spChg chg="add mod">
          <ac:chgData name="Jenna Johnstone" userId="471558c3-e9f6-4b58-8f94-5d35df2dea92" providerId="ADAL" clId="{5361968B-2B98-4C1F-8057-67671821CBE3}" dt="2025-05-15T19:06:29.702" v="3399" actId="14100"/>
          <ac:spMkLst>
            <pc:docMk/>
            <pc:sldMk cId="2095104314" sldId="138209"/>
            <ac:spMk id="6" creationId="{C04EA56B-EF14-BD75-67D8-DCE78E24905B}"/>
          </ac:spMkLst>
        </pc:spChg>
        <pc:spChg chg="add mod">
          <ac:chgData name="Jenna Johnstone" userId="471558c3-e9f6-4b58-8f94-5d35df2dea92" providerId="ADAL" clId="{5361968B-2B98-4C1F-8057-67671821CBE3}" dt="2025-05-15T19:06:40.252" v="3401" actId="14100"/>
          <ac:spMkLst>
            <pc:docMk/>
            <pc:sldMk cId="2095104314" sldId="138209"/>
            <ac:spMk id="7" creationId="{9D8851BF-848F-AE09-9F58-9A90DE08D0C7}"/>
          </ac:spMkLst>
        </pc:spChg>
        <pc:spChg chg="add mod">
          <ac:chgData name="Jenna Johnstone" userId="471558c3-e9f6-4b58-8f94-5d35df2dea92" providerId="ADAL" clId="{5361968B-2B98-4C1F-8057-67671821CBE3}" dt="2025-05-15T19:05:59.251" v="3391" actId="14100"/>
          <ac:spMkLst>
            <pc:docMk/>
            <pc:sldMk cId="2095104314" sldId="138209"/>
            <ac:spMk id="8" creationId="{984F521E-3287-026C-875F-59D98B2D8488}"/>
          </ac:spMkLst>
        </pc:spChg>
        <pc:spChg chg="add mod">
          <ac:chgData name="Jenna Johnstone" userId="471558c3-e9f6-4b58-8f94-5d35df2dea92" providerId="ADAL" clId="{5361968B-2B98-4C1F-8057-67671821CBE3}" dt="2025-05-15T19:05:43.584" v="3385" actId="14100"/>
          <ac:spMkLst>
            <pc:docMk/>
            <pc:sldMk cId="2095104314" sldId="138209"/>
            <ac:spMk id="9" creationId="{2A8DDFD4-68C7-1F9C-B0F6-186DE4EE390C}"/>
          </ac:spMkLst>
        </pc:spChg>
        <pc:spChg chg="add mod">
          <ac:chgData name="Jenna Johnstone" userId="471558c3-e9f6-4b58-8f94-5d35df2dea92" providerId="ADAL" clId="{5361968B-2B98-4C1F-8057-67671821CBE3}" dt="2025-05-15T19:06:07.873" v="3393" actId="14100"/>
          <ac:spMkLst>
            <pc:docMk/>
            <pc:sldMk cId="2095104314" sldId="138209"/>
            <ac:spMk id="10" creationId="{17AE1502-4E8B-D061-12D8-F68AA48C174D}"/>
          </ac:spMkLst>
        </pc:spChg>
        <pc:spChg chg="add mod">
          <ac:chgData name="Jenna Johnstone" userId="471558c3-e9f6-4b58-8f94-5d35df2dea92" providerId="ADAL" clId="{5361968B-2B98-4C1F-8057-67671821CBE3}" dt="2025-05-15T19:06:16.348" v="3395" actId="14100"/>
          <ac:spMkLst>
            <pc:docMk/>
            <pc:sldMk cId="2095104314" sldId="138209"/>
            <ac:spMk id="12" creationId="{BD9DF86D-5DBE-39A5-B722-0E075C2C437F}"/>
          </ac:spMkLst>
        </pc:spChg>
        <pc:spChg chg="add mod">
          <ac:chgData name="Jenna Johnstone" userId="471558c3-e9f6-4b58-8f94-5d35df2dea92" providerId="ADAL" clId="{5361968B-2B98-4C1F-8057-67671821CBE3}" dt="2025-05-15T19:05:20.457" v="3379"/>
          <ac:spMkLst>
            <pc:docMk/>
            <pc:sldMk cId="2095104314" sldId="138209"/>
            <ac:spMk id="13" creationId="{B5B0E06D-01AB-D6AB-89F6-222C8228F563}"/>
          </ac:spMkLst>
        </pc:spChg>
        <pc:spChg chg="add mod">
          <ac:chgData name="Jenna Johnstone" userId="471558c3-e9f6-4b58-8f94-5d35df2dea92" providerId="ADAL" clId="{5361968B-2B98-4C1F-8057-67671821CBE3}" dt="2025-05-15T19:05:20.457" v="3379"/>
          <ac:spMkLst>
            <pc:docMk/>
            <pc:sldMk cId="2095104314" sldId="138209"/>
            <ac:spMk id="14" creationId="{21368A68-CFF7-3DE7-B6BC-74DB9606ABC9}"/>
          </ac:spMkLst>
        </pc:spChg>
        <pc:spChg chg="add mod">
          <ac:chgData name="Jenna Johnstone" userId="471558c3-e9f6-4b58-8f94-5d35df2dea92" providerId="ADAL" clId="{5361968B-2B98-4C1F-8057-67671821CBE3}" dt="2025-05-15T19:05:20.457" v="3379"/>
          <ac:spMkLst>
            <pc:docMk/>
            <pc:sldMk cId="2095104314" sldId="138209"/>
            <ac:spMk id="15" creationId="{98AEEDB6-78B2-7705-8E75-4EF845C9FC39}"/>
          </ac:spMkLst>
        </pc:spChg>
        <pc:spChg chg="add mod">
          <ac:chgData name="Jenna Johnstone" userId="471558c3-e9f6-4b58-8f94-5d35df2dea92" providerId="ADAL" clId="{5361968B-2B98-4C1F-8057-67671821CBE3}" dt="2025-05-15T19:05:20.457" v="3379"/>
          <ac:spMkLst>
            <pc:docMk/>
            <pc:sldMk cId="2095104314" sldId="138209"/>
            <ac:spMk id="16" creationId="{A8CB6A7F-554A-2CBA-A626-AB8436E18869}"/>
          </ac:spMkLst>
        </pc:spChg>
        <pc:spChg chg="add mod">
          <ac:chgData name="Jenna Johnstone" userId="471558c3-e9f6-4b58-8f94-5d35df2dea92" providerId="ADAL" clId="{5361968B-2B98-4C1F-8057-67671821CBE3}" dt="2025-05-15T19:05:20.457" v="3379"/>
          <ac:spMkLst>
            <pc:docMk/>
            <pc:sldMk cId="2095104314" sldId="138209"/>
            <ac:spMk id="17" creationId="{7A4BFBB3-4EEC-12AC-C00A-469F9D21BE34}"/>
          </ac:spMkLst>
        </pc:spChg>
        <pc:spChg chg="add mod">
          <ac:chgData name="Jenna Johnstone" userId="471558c3-e9f6-4b58-8f94-5d35df2dea92" providerId="ADAL" clId="{5361968B-2B98-4C1F-8057-67671821CBE3}" dt="2025-05-15T19:05:20.457" v="3379"/>
          <ac:spMkLst>
            <pc:docMk/>
            <pc:sldMk cId="2095104314" sldId="138209"/>
            <ac:spMk id="18" creationId="{CE2EC225-744C-7B85-BF66-F0AE1D91D3D0}"/>
          </ac:spMkLst>
        </pc:spChg>
        <pc:spChg chg="add mod">
          <ac:chgData name="Jenna Johnstone" userId="471558c3-e9f6-4b58-8f94-5d35df2dea92" providerId="ADAL" clId="{5361968B-2B98-4C1F-8057-67671821CBE3}" dt="2025-05-15T19:05:20.457" v="3379"/>
          <ac:spMkLst>
            <pc:docMk/>
            <pc:sldMk cId="2095104314" sldId="138209"/>
            <ac:spMk id="19" creationId="{4F696B50-747A-5ED4-9F25-9973A3F3E249}"/>
          </ac:spMkLst>
        </pc:spChg>
        <pc:picChg chg="mod">
          <ac:chgData name="Jenna Johnstone" userId="471558c3-e9f6-4b58-8f94-5d35df2dea92" providerId="ADAL" clId="{5361968B-2B98-4C1F-8057-67671821CBE3}" dt="2025-05-15T21:30:39.305" v="3411" actId="14826"/>
          <ac:picMkLst>
            <pc:docMk/>
            <pc:sldMk cId="2095104314" sldId="138209"/>
            <ac:picMk id="3" creationId="{4B33DDD8-2808-5FD6-C5A0-9719F602E730}"/>
          </ac:picMkLst>
        </pc:picChg>
        <pc:cxnChg chg="add del mod">
          <ac:chgData name="Jenna Johnstone" userId="471558c3-e9f6-4b58-8f94-5d35df2dea92" providerId="ADAL" clId="{5361968B-2B98-4C1F-8057-67671821CBE3}" dt="2025-05-15T21:41:19.366" v="3450" actId="478"/>
          <ac:cxnSpMkLst>
            <pc:docMk/>
            <pc:sldMk cId="2095104314" sldId="138209"/>
            <ac:cxnSpMk id="5" creationId="{6223EBEE-AEC1-5F68-8B71-1D65B5733E6C}"/>
          </ac:cxnSpMkLst>
        </pc:cxnChg>
      </pc:sldChg>
      <pc:sldChg chg="addSp delSp modSp add mod">
        <pc:chgData name="Jenna Johnstone" userId="471558c3-e9f6-4b58-8f94-5d35df2dea92" providerId="ADAL" clId="{5361968B-2B98-4C1F-8057-67671821CBE3}" dt="2025-05-16T21:15:37.155" v="3564" actId="20577"/>
        <pc:sldMkLst>
          <pc:docMk/>
          <pc:sldMk cId="2812246704" sldId="138210"/>
        </pc:sldMkLst>
        <pc:spChg chg="add del mod">
          <ac:chgData name="Jenna Johnstone" userId="471558c3-e9f6-4b58-8f94-5d35df2dea92" providerId="ADAL" clId="{5361968B-2B98-4C1F-8057-67671821CBE3}" dt="2025-05-16T21:15:37.155" v="3564" actId="20577"/>
          <ac:spMkLst>
            <pc:docMk/>
            <pc:sldMk cId="2812246704" sldId="138210"/>
            <ac:spMk id="6" creationId="{081189F4-B1EE-1E97-8E3E-808879080525}"/>
          </ac:spMkLst>
        </pc:spChg>
        <pc:picChg chg="add mod ord">
          <ac:chgData name="Jenna Johnstone" userId="471558c3-e9f6-4b58-8f94-5d35df2dea92" providerId="ADAL" clId="{5361968B-2B98-4C1F-8057-67671821CBE3}" dt="2025-05-15T21:31:02.760" v="3413" actId="14826"/>
          <ac:picMkLst>
            <pc:docMk/>
            <pc:sldMk cId="2812246704" sldId="138210"/>
            <ac:picMk id="5" creationId="{DEBE84A7-5B4D-BBEB-86AA-8BA5BC901920}"/>
          </ac:picMkLst>
        </pc:picChg>
        <pc:cxnChg chg="add del mod">
          <ac:chgData name="Jenna Johnstone" userId="471558c3-e9f6-4b58-8f94-5d35df2dea92" providerId="ADAL" clId="{5361968B-2B98-4C1F-8057-67671821CBE3}" dt="2025-05-15T21:41:14.495" v="3441" actId="478"/>
          <ac:cxnSpMkLst>
            <pc:docMk/>
            <pc:sldMk cId="2812246704" sldId="138210"/>
            <ac:cxnSpMk id="7" creationId="{2D063D5C-FB78-E1B8-187E-597627E3C72E}"/>
          </ac:cxnSpMkLst>
        </pc:cxnChg>
      </pc:sldChg>
      <pc:sldChg chg="add del">
        <pc:chgData name="Jenna Johnstone" userId="471558c3-e9f6-4b58-8f94-5d35df2dea92" providerId="ADAL" clId="{5361968B-2B98-4C1F-8057-67671821CBE3}" dt="2025-05-14T20:34:16.401" v="1821" actId="47"/>
        <pc:sldMkLst>
          <pc:docMk/>
          <pc:sldMk cId="551580724" sldId="138211"/>
        </pc:sldMkLst>
      </pc:sldChg>
      <pc:sldChg chg="add del">
        <pc:chgData name="Jenna Johnstone" userId="471558c3-e9f6-4b58-8f94-5d35df2dea92" providerId="ADAL" clId="{5361968B-2B98-4C1F-8057-67671821CBE3}" dt="2025-05-14T20:34:31.121" v="1833" actId="47"/>
        <pc:sldMkLst>
          <pc:docMk/>
          <pc:sldMk cId="11155523" sldId="138212"/>
        </pc:sldMkLst>
      </pc:sldChg>
      <pc:sldChg chg="add del">
        <pc:chgData name="Jenna Johnstone" userId="471558c3-e9f6-4b58-8f94-5d35df2dea92" providerId="ADAL" clId="{5361968B-2B98-4C1F-8057-67671821CBE3}" dt="2025-05-14T20:34:50.866" v="1843" actId="47"/>
        <pc:sldMkLst>
          <pc:docMk/>
          <pc:sldMk cId="635561295" sldId="138213"/>
        </pc:sldMkLst>
      </pc:sldChg>
      <pc:sldChg chg="add del mod modShow">
        <pc:chgData name="Jenna Johnstone" userId="471558c3-e9f6-4b58-8f94-5d35df2dea92" providerId="ADAL" clId="{5361968B-2B98-4C1F-8057-67671821CBE3}" dt="2025-05-14T20:35:10.387" v="1852" actId="47"/>
        <pc:sldMkLst>
          <pc:docMk/>
          <pc:sldMk cId="1506847457" sldId="138214"/>
        </pc:sldMkLst>
      </pc:sldChg>
      <pc:sldChg chg="addSp delSp modSp add mod modNotesTx">
        <pc:chgData name="Jenna Johnstone" userId="471558c3-e9f6-4b58-8f94-5d35df2dea92" providerId="ADAL" clId="{5361968B-2B98-4C1F-8057-67671821CBE3}" dt="2025-05-16T15:54:54.031" v="3551" actId="20577"/>
        <pc:sldMkLst>
          <pc:docMk/>
          <pc:sldMk cId="3097847419" sldId="138215"/>
        </pc:sldMkLst>
        <pc:spChg chg="mod">
          <ac:chgData name="Jenna Johnstone" userId="471558c3-e9f6-4b58-8f94-5d35df2dea92" providerId="ADAL" clId="{5361968B-2B98-4C1F-8057-67671821CBE3}" dt="2025-05-13T20:58:07.304" v="979" actId="20577"/>
          <ac:spMkLst>
            <pc:docMk/>
            <pc:sldMk cId="3097847419" sldId="138215"/>
            <ac:spMk id="2" creationId="{63A8DE5D-9505-31EE-F92D-834830DDCAEE}"/>
          </ac:spMkLst>
        </pc:spChg>
        <pc:spChg chg="add mod">
          <ac:chgData name="Jenna Johnstone" userId="471558c3-e9f6-4b58-8f94-5d35df2dea92" providerId="ADAL" clId="{5361968B-2B98-4C1F-8057-67671821CBE3}" dt="2025-05-14T20:41:43.305" v="1957" actId="1035"/>
          <ac:spMkLst>
            <pc:docMk/>
            <pc:sldMk cId="3097847419" sldId="138215"/>
            <ac:spMk id="3" creationId="{67E98BF7-C817-5A46-59E9-11217DF621C7}"/>
          </ac:spMkLst>
        </pc:spChg>
        <pc:spChg chg="add mod">
          <ac:chgData name="Jenna Johnstone" userId="471558c3-e9f6-4b58-8f94-5d35df2dea92" providerId="ADAL" clId="{5361968B-2B98-4C1F-8057-67671821CBE3}" dt="2025-05-14T20:41:34.913" v="1953" actId="1076"/>
          <ac:spMkLst>
            <pc:docMk/>
            <pc:sldMk cId="3097847419" sldId="138215"/>
            <ac:spMk id="4" creationId="{96498513-5F7B-92EE-F445-C6A3833055E9}"/>
          </ac:spMkLst>
        </pc:spChg>
        <pc:spChg chg="mod">
          <ac:chgData name="Jenna Johnstone" userId="471558c3-e9f6-4b58-8f94-5d35df2dea92" providerId="ADAL" clId="{5361968B-2B98-4C1F-8057-67671821CBE3}" dt="2025-05-16T15:54:54.031" v="3551" actId="20577"/>
          <ac:spMkLst>
            <pc:docMk/>
            <pc:sldMk cId="3097847419" sldId="138215"/>
            <ac:spMk id="12" creationId="{0EB75E83-68B4-A0D7-D8A0-42F4902C382A}"/>
          </ac:spMkLst>
        </pc:spChg>
        <pc:spChg chg="add del">
          <ac:chgData name="Jenna Johnstone" userId="471558c3-e9f6-4b58-8f94-5d35df2dea92" providerId="ADAL" clId="{5361968B-2B98-4C1F-8057-67671821CBE3}" dt="2025-05-16T15:48:31.808" v="3546" actId="478"/>
          <ac:spMkLst>
            <pc:docMk/>
            <pc:sldMk cId="3097847419" sldId="138215"/>
            <ac:spMk id="26" creationId="{E3F16C17-E75F-F988-CD74-DE73F5F3265A}"/>
          </ac:spMkLst>
        </pc:spChg>
        <pc:spChg chg="mod">
          <ac:chgData name="Jenna Johnstone" userId="471558c3-e9f6-4b58-8f94-5d35df2dea92" providerId="ADAL" clId="{5361968B-2B98-4C1F-8057-67671821CBE3}" dt="2025-05-14T20:41:32.538" v="1951" actId="1076"/>
          <ac:spMkLst>
            <pc:docMk/>
            <pc:sldMk cId="3097847419" sldId="138215"/>
            <ac:spMk id="40" creationId="{E5194118-43B0-ED39-3462-92711ABF0B76}"/>
          </ac:spMkLst>
        </pc:spChg>
        <pc:cxnChg chg="add mod">
          <ac:chgData name="Jenna Johnstone" userId="471558c3-e9f6-4b58-8f94-5d35df2dea92" providerId="ADAL" clId="{5361968B-2B98-4C1F-8057-67671821CBE3}" dt="2025-05-14T20:41:43.305" v="1957" actId="1035"/>
          <ac:cxnSpMkLst>
            <pc:docMk/>
            <pc:sldMk cId="3097847419" sldId="138215"/>
            <ac:cxnSpMk id="6" creationId="{288828AF-035C-2E99-D4DE-0BB96D8F45D4}"/>
          </ac:cxnSpMkLst>
        </pc:cxnChg>
      </pc:sldChg>
      <pc:sldChg chg="add">
        <pc:chgData name="Jenna Johnstone" userId="471558c3-e9f6-4b58-8f94-5d35df2dea92" providerId="ADAL" clId="{5361968B-2B98-4C1F-8057-67671821CBE3}" dt="2025-05-12T22:17:25.541" v="1"/>
        <pc:sldMkLst>
          <pc:docMk/>
          <pc:sldMk cId="3889400918" sldId="138217"/>
        </pc:sldMkLst>
      </pc:sldChg>
      <pc:sldChg chg="addSp delSp modSp add mod modClrScheme delAnim modAnim chgLayout modNotesTx">
        <pc:chgData name="Jenna Johnstone" userId="471558c3-e9f6-4b58-8f94-5d35df2dea92" providerId="ADAL" clId="{5361968B-2B98-4C1F-8057-67671821CBE3}" dt="2025-05-15T17:30:48.318" v="3069"/>
        <pc:sldMkLst>
          <pc:docMk/>
          <pc:sldMk cId="2068402803" sldId="138218"/>
        </pc:sldMkLst>
        <pc:spChg chg="add mod">
          <ac:chgData name="Jenna Johnstone" userId="471558c3-e9f6-4b58-8f94-5d35df2dea92" providerId="ADAL" clId="{5361968B-2B98-4C1F-8057-67671821CBE3}" dt="2025-05-15T17:15:13.627" v="2920" actId="2085"/>
          <ac:spMkLst>
            <pc:docMk/>
            <pc:sldMk cId="2068402803" sldId="138218"/>
            <ac:spMk id="2" creationId="{7B8B33D1-17DC-364E-3F51-90035B0CA23E}"/>
          </ac:spMkLst>
        </pc:spChg>
        <pc:spChg chg="add mod">
          <ac:chgData name="Jenna Johnstone" userId="471558c3-e9f6-4b58-8f94-5d35df2dea92" providerId="ADAL" clId="{5361968B-2B98-4C1F-8057-67671821CBE3}" dt="2025-05-15T17:16:23.565" v="2938" actId="14100"/>
          <ac:spMkLst>
            <pc:docMk/>
            <pc:sldMk cId="2068402803" sldId="138218"/>
            <ac:spMk id="3" creationId="{A487F259-83EB-FFD8-057E-46690A2F5C54}"/>
          </ac:spMkLst>
        </pc:spChg>
        <pc:spChg chg="add mod">
          <ac:chgData name="Jenna Johnstone" userId="471558c3-e9f6-4b58-8f94-5d35df2dea92" providerId="ADAL" clId="{5361968B-2B98-4C1F-8057-67671821CBE3}" dt="2025-05-15T17:25:22.290" v="3008" actId="206"/>
          <ac:spMkLst>
            <pc:docMk/>
            <pc:sldMk cId="2068402803" sldId="138218"/>
            <ac:spMk id="4" creationId="{D650107E-2843-4F32-E93C-156A06605ABC}"/>
          </ac:spMkLst>
        </pc:spChg>
        <pc:spChg chg="mod ord">
          <ac:chgData name="Jenna Johnstone" userId="471558c3-e9f6-4b58-8f94-5d35df2dea92" providerId="ADAL" clId="{5361968B-2B98-4C1F-8057-67671821CBE3}" dt="2025-05-14T20:58:08.906" v="2159" actId="700"/>
          <ac:spMkLst>
            <pc:docMk/>
            <pc:sldMk cId="2068402803" sldId="138218"/>
            <ac:spMk id="5" creationId="{7DA837E7-C8BA-C269-A58B-82F8C4C89191}"/>
          </ac:spMkLst>
        </pc:spChg>
        <pc:spChg chg="add mod">
          <ac:chgData name="Jenna Johnstone" userId="471558c3-e9f6-4b58-8f94-5d35df2dea92" providerId="ADAL" clId="{5361968B-2B98-4C1F-8057-67671821CBE3}" dt="2025-05-15T17:17:03.647" v="2953" actId="14100"/>
          <ac:spMkLst>
            <pc:docMk/>
            <pc:sldMk cId="2068402803" sldId="138218"/>
            <ac:spMk id="6" creationId="{88F20C49-2F18-5ABB-613B-B446A1E2FA93}"/>
          </ac:spMkLst>
        </pc:spChg>
        <pc:spChg chg="add mod">
          <ac:chgData name="Jenna Johnstone" userId="471558c3-e9f6-4b58-8f94-5d35df2dea92" providerId="ADAL" clId="{5361968B-2B98-4C1F-8057-67671821CBE3}" dt="2025-05-15T17:26:13.991" v="3019" actId="14100"/>
          <ac:spMkLst>
            <pc:docMk/>
            <pc:sldMk cId="2068402803" sldId="138218"/>
            <ac:spMk id="7" creationId="{2AEBEC02-603E-C61C-285B-0C7D670A030E}"/>
          </ac:spMkLst>
        </pc:spChg>
        <pc:spChg chg="add mod">
          <ac:chgData name="Jenna Johnstone" userId="471558c3-e9f6-4b58-8f94-5d35df2dea92" providerId="ADAL" clId="{5361968B-2B98-4C1F-8057-67671821CBE3}" dt="2025-05-15T17:29:04.911" v="3040" actId="206"/>
          <ac:spMkLst>
            <pc:docMk/>
            <pc:sldMk cId="2068402803" sldId="138218"/>
            <ac:spMk id="8" creationId="{39A5B409-E579-1885-A256-EF3494990B3F}"/>
          </ac:spMkLst>
        </pc:spChg>
        <pc:spChg chg="add mod">
          <ac:chgData name="Jenna Johnstone" userId="471558c3-e9f6-4b58-8f94-5d35df2dea92" providerId="ADAL" clId="{5361968B-2B98-4C1F-8057-67671821CBE3}" dt="2025-05-15T17:30:33.162" v="3068" actId="206"/>
          <ac:spMkLst>
            <pc:docMk/>
            <pc:sldMk cId="2068402803" sldId="138218"/>
            <ac:spMk id="9" creationId="{B1C003F5-FF7D-83B4-DD14-9F127871974A}"/>
          </ac:spMkLst>
        </pc:spChg>
        <pc:spChg chg="add mod">
          <ac:chgData name="Jenna Johnstone" userId="471558c3-e9f6-4b58-8f94-5d35df2dea92" providerId="ADAL" clId="{5361968B-2B98-4C1F-8057-67671821CBE3}" dt="2025-05-14T20:58:17.224" v="2161"/>
          <ac:spMkLst>
            <pc:docMk/>
            <pc:sldMk cId="2068402803" sldId="138218"/>
            <ac:spMk id="10" creationId="{26A4816E-4E32-C3AE-4E76-9871EB4A3701}"/>
          </ac:spMkLst>
        </pc:spChg>
        <pc:spChg chg="add mod">
          <ac:chgData name="Jenna Johnstone" userId="471558c3-e9f6-4b58-8f94-5d35df2dea92" providerId="ADAL" clId="{5361968B-2B98-4C1F-8057-67671821CBE3}" dt="2025-05-14T20:58:17.224" v="2161"/>
          <ac:spMkLst>
            <pc:docMk/>
            <pc:sldMk cId="2068402803" sldId="138218"/>
            <ac:spMk id="11" creationId="{CCB0E56C-DFA1-8C04-2473-413F59129D10}"/>
          </ac:spMkLst>
        </pc:spChg>
        <pc:spChg chg="add mod">
          <ac:chgData name="Jenna Johnstone" userId="471558c3-e9f6-4b58-8f94-5d35df2dea92" providerId="ADAL" clId="{5361968B-2B98-4C1F-8057-67671821CBE3}" dt="2025-05-14T21:19:30.265" v="2312" actId="1076"/>
          <ac:spMkLst>
            <pc:docMk/>
            <pc:sldMk cId="2068402803" sldId="138218"/>
            <ac:spMk id="12" creationId="{60594ABC-6D01-B93E-D290-A1A80FE1FC41}"/>
          </ac:spMkLst>
        </pc:spChg>
        <pc:spChg chg="add mod">
          <ac:chgData name="Jenna Johnstone" userId="471558c3-e9f6-4b58-8f94-5d35df2dea92" providerId="ADAL" clId="{5361968B-2B98-4C1F-8057-67671821CBE3}" dt="2025-05-14T21:19:30.265" v="2312" actId="1076"/>
          <ac:spMkLst>
            <pc:docMk/>
            <pc:sldMk cId="2068402803" sldId="138218"/>
            <ac:spMk id="13" creationId="{B5011ED0-B921-0A65-6926-A78D645939B0}"/>
          </ac:spMkLst>
        </pc:spChg>
        <pc:spChg chg="add mod">
          <ac:chgData name="Jenna Johnstone" userId="471558c3-e9f6-4b58-8f94-5d35df2dea92" providerId="ADAL" clId="{5361968B-2B98-4C1F-8057-67671821CBE3}" dt="2025-05-14T21:19:30.265" v="2312" actId="1076"/>
          <ac:spMkLst>
            <pc:docMk/>
            <pc:sldMk cId="2068402803" sldId="138218"/>
            <ac:spMk id="15" creationId="{73B9D104-B5DD-BB1D-2C37-96053F5CFE0B}"/>
          </ac:spMkLst>
        </pc:spChg>
        <pc:spChg chg="add mod">
          <ac:chgData name="Jenna Johnstone" userId="471558c3-e9f6-4b58-8f94-5d35df2dea92" providerId="ADAL" clId="{5361968B-2B98-4C1F-8057-67671821CBE3}" dt="2025-05-14T21:19:30.265" v="2312" actId="1076"/>
          <ac:spMkLst>
            <pc:docMk/>
            <pc:sldMk cId="2068402803" sldId="138218"/>
            <ac:spMk id="18" creationId="{05293016-18B5-7B7D-10BB-09F178428C5B}"/>
          </ac:spMkLst>
        </pc:spChg>
        <pc:spChg chg="add mod">
          <ac:chgData name="Jenna Johnstone" userId="471558c3-e9f6-4b58-8f94-5d35df2dea92" providerId="ADAL" clId="{5361968B-2B98-4C1F-8057-67671821CBE3}" dt="2025-05-14T21:19:30.265" v="2312" actId="1076"/>
          <ac:spMkLst>
            <pc:docMk/>
            <pc:sldMk cId="2068402803" sldId="138218"/>
            <ac:spMk id="22" creationId="{DF8DEFC5-368D-22F5-90B3-48E007713564}"/>
          </ac:spMkLst>
        </pc:spChg>
        <pc:spChg chg="add mod">
          <ac:chgData name="Jenna Johnstone" userId="471558c3-e9f6-4b58-8f94-5d35df2dea92" providerId="ADAL" clId="{5361968B-2B98-4C1F-8057-67671821CBE3}" dt="2025-05-14T21:32:50.529" v="2489" actId="14100"/>
          <ac:spMkLst>
            <pc:docMk/>
            <pc:sldMk cId="2068402803" sldId="138218"/>
            <ac:spMk id="25" creationId="{C52B1B09-FF5B-F651-E48D-CC104F0A5044}"/>
          </ac:spMkLst>
        </pc:spChg>
        <pc:spChg chg="add mod">
          <ac:chgData name="Jenna Johnstone" userId="471558c3-e9f6-4b58-8f94-5d35df2dea92" providerId="ADAL" clId="{5361968B-2B98-4C1F-8057-67671821CBE3}" dt="2025-05-14T21:32:50.529" v="2489" actId="14100"/>
          <ac:spMkLst>
            <pc:docMk/>
            <pc:sldMk cId="2068402803" sldId="138218"/>
            <ac:spMk id="26" creationId="{DACE31AC-F1B3-7164-BBAD-ACF733496DE4}"/>
          </ac:spMkLst>
        </pc:spChg>
        <pc:spChg chg="add mod">
          <ac:chgData name="Jenna Johnstone" userId="471558c3-e9f6-4b58-8f94-5d35df2dea92" providerId="ADAL" clId="{5361968B-2B98-4C1F-8057-67671821CBE3}" dt="2025-05-14T21:32:50.529" v="2489" actId="14100"/>
          <ac:spMkLst>
            <pc:docMk/>
            <pc:sldMk cId="2068402803" sldId="138218"/>
            <ac:spMk id="27" creationId="{0877F698-A034-2DE8-94C1-6DC8827E9793}"/>
          </ac:spMkLst>
        </pc:spChg>
        <pc:spChg chg="add mod">
          <ac:chgData name="Jenna Johnstone" userId="471558c3-e9f6-4b58-8f94-5d35df2dea92" providerId="ADAL" clId="{5361968B-2B98-4C1F-8057-67671821CBE3}" dt="2025-05-14T21:32:50.529" v="2489" actId="14100"/>
          <ac:spMkLst>
            <pc:docMk/>
            <pc:sldMk cId="2068402803" sldId="138218"/>
            <ac:spMk id="28" creationId="{FE720408-4729-8D94-8AD3-850CC52360E7}"/>
          </ac:spMkLst>
        </pc:spChg>
        <pc:spChg chg="add mod ord">
          <ac:chgData name="Jenna Johnstone" userId="471558c3-e9f6-4b58-8f94-5d35df2dea92" providerId="ADAL" clId="{5361968B-2B98-4C1F-8057-67671821CBE3}" dt="2025-05-14T21:32:54.309" v="2490" actId="14100"/>
          <ac:spMkLst>
            <pc:docMk/>
            <pc:sldMk cId="2068402803" sldId="138218"/>
            <ac:spMk id="29" creationId="{28A2EF86-D62C-2699-4C5E-8C6A40331706}"/>
          </ac:spMkLst>
        </pc:spChg>
        <pc:spChg chg="add mod">
          <ac:chgData name="Jenna Johnstone" userId="471558c3-e9f6-4b58-8f94-5d35df2dea92" providerId="ADAL" clId="{5361968B-2B98-4C1F-8057-67671821CBE3}" dt="2025-05-14T21:29:59.587" v="2472" actId="1076"/>
          <ac:spMkLst>
            <pc:docMk/>
            <pc:sldMk cId="2068402803" sldId="138218"/>
            <ac:spMk id="30" creationId="{BC39BD01-CC50-5D7B-75A6-4A6236BAD909}"/>
          </ac:spMkLst>
        </pc:spChg>
        <pc:spChg chg="add mod">
          <ac:chgData name="Jenna Johnstone" userId="471558c3-e9f6-4b58-8f94-5d35df2dea92" providerId="ADAL" clId="{5361968B-2B98-4C1F-8057-67671821CBE3}" dt="2025-05-14T21:30:06.761" v="2474" actId="1076"/>
          <ac:spMkLst>
            <pc:docMk/>
            <pc:sldMk cId="2068402803" sldId="138218"/>
            <ac:spMk id="31" creationId="{22E3F0B7-DF9B-0554-B351-B21696FBFC5F}"/>
          </ac:spMkLst>
        </pc:spChg>
        <pc:spChg chg="add mod">
          <ac:chgData name="Jenna Johnstone" userId="471558c3-e9f6-4b58-8f94-5d35df2dea92" providerId="ADAL" clId="{5361968B-2B98-4C1F-8057-67671821CBE3}" dt="2025-05-14T21:30:12.605" v="2476" actId="1076"/>
          <ac:spMkLst>
            <pc:docMk/>
            <pc:sldMk cId="2068402803" sldId="138218"/>
            <ac:spMk id="32" creationId="{1C01E2F6-45BD-69D4-070B-E2E249C865DF}"/>
          </ac:spMkLst>
        </pc:spChg>
        <pc:spChg chg="add mod">
          <ac:chgData name="Jenna Johnstone" userId="471558c3-e9f6-4b58-8f94-5d35df2dea92" providerId="ADAL" clId="{5361968B-2B98-4C1F-8057-67671821CBE3}" dt="2025-05-14T21:30:37.470" v="2479" actId="1076"/>
          <ac:spMkLst>
            <pc:docMk/>
            <pc:sldMk cId="2068402803" sldId="138218"/>
            <ac:spMk id="33" creationId="{4F16AF0E-59A7-29A2-0826-712723B61768}"/>
          </ac:spMkLst>
        </pc:spChg>
        <pc:spChg chg="add mod">
          <ac:chgData name="Jenna Johnstone" userId="471558c3-e9f6-4b58-8f94-5d35df2dea92" providerId="ADAL" clId="{5361968B-2B98-4C1F-8057-67671821CBE3}" dt="2025-05-14T21:32:27.624" v="2486" actId="1076"/>
          <ac:spMkLst>
            <pc:docMk/>
            <pc:sldMk cId="2068402803" sldId="138218"/>
            <ac:spMk id="35" creationId="{4251B94E-567D-3536-C98D-18847998CAC8}"/>
          </ac:spMkLst>
        </pc:spChg>
        <pc:picChg chg="add mod ord modCrop">
          <ac:chgData name="Jenna Johnstone" userId="471558c3-e9f6-4b58-8f94-5d35df2dea92" providerId="ADAL" clId="{5361968B-2B98-4C1F-8057-67671821CBE3}" dt="2025-05-14T21:27:49.551" v="2453" actId="167"/>
          <ac:picMkLst>
            <pc:docMk/>
            <pc:sldMk cId="2068402803" sldId="138218"/>
            <ac:picMk id="21" creationId="{E2AAB0CB-DE9B-7DC8-26B7-C1457539A0D8}"/>
          </ac:picMkLst>
        </pc:picChg>
      </pc:sldChg>
      <pc:sldChg chg="add del">
        <pc:chgData name="Jenna Johnstone" userId="471558c3-e9f6-4b58-8f94-5d35df2dea92" providerId="ADAL" clId="{5361968B-2B98-4C1F-8057-67671821CBE3}" dt="2025-05-14T21:39:02.968" v="2547" actId="47"/>
        <pc:sldMkLst>
          <pc:docMk/>
          <pc:sldMk cId="916920472" sldId="138219"/>
        </pc:sldMkLst>
      </pc:sldChg>
      <pc:sldChg chg="addSp delSp modSp add del mod ord modShow modCm modNotesTx">
        <pc:chgData name="Jenna Johnstone" userId="471558c3-e9f6-4b58-8f94-5d35df2dea92" providerId="ADAL" clId="{5361968B-2B98-4C1F-8057-67671821CBE3}" dt="2025-05-14T20:40:53.543" v="1881" actId="47"/>
        <pc:sldMkLst>
          <pc:docMk/>
          <pc:sldMk cId="2010656188" sldId="138220"/>
        </pc:sldMkLst>
        <pc:extLst>
          <p:ext xmlns:p="http://schemas.openxmlformats.org/presentationml/2006/main" uri="{D6D511B9-2390-475A-947B-AFAB55BFBCF1}">
            <pc226:cmChg xmlns:pc226="http://schemas.microsoft.com/office/powerpoint/2022/06/main/command" chg="mod">
              <pc226:chgData name="Jenna Johnstone" userId="471558c3-e9f6-4b58-8f94-5d35df2dea92" providerId="ADAL" clId="{5361968B-2B98-4C1F-8057-67671821CBE3}" dt="2025-05-13T22:40:49.888" v="1146" actId="20577"/>
              <pc2:cmMkLst xmlns:pc2="http://schemas.microsoft.com/office/powerpoint/2019/9/main/command">
                <pc:docMk/>
                <pc:sldMk cId="2010656188" sldId="138220"/>
                <pc2:cmMk id="{C3DFEE26-3214-4ED8-8C98-C731136280EF}"/>
              </pc2:cmMkLst>
            </pc226:cmChg>
          </p:ext>
        </pc:extLst>
      </pc:sldChg>
      <pc:sldChg chg="addSp delSp modSp add del mod modShow">
        <pc:chgData name="Jenna Johnstone" userId="471558c3-e9f6-4b58-8f94-5d35df2dea92" providerId="ADAL" clId="{5361968B-2B98-4C1F-8057-67671821CBE3}" dt="2025-05-14T17:55:27.901" v="1774" actId="47"/>
        <pc:sldMkLst>
          <pc:docMk/>
          <pc:sldMk cId="417136954" sldId="138221"/>
        </pc:sldMkLst>
      </pc:sldChg>
      <pc:sldChg chg="addSp delSp modSp new del mod setBg modShow">
        <pc:chgData name="Jenna Johnstone" userId="471558c3-e9f6-4b58-8f94-5d35df2dea92" providerId="ADAL" clId="{5361968B-2B98-4C1F-8057-67671821CBE3}" dt="2025-05-14T20:40:53.543" v="1881" actId="47"/>
        <pc:sldMkLst>
          <pc:docMk/>
          <pc:sldMk cId="2579512765" sldId="138222"/>
        </pc:sldMkLst>
      </pc:sldChg>
      <pc:sldChg chg="addSp modSp add mod">
        <pc:chgData name="Jenna Johnstone" userId="471558c3-e9f6-4b58-8f94-5d35df2dea92" providerId="ADAL" clId="{5361968B-2B98-4C1F-8057-67671821CBE3}" dt="2025-05-16T21:15:46.617" v="3566" actId="20577"/>
        <pc:sldMkLst>
          <pc:docMk/>
          <pc:sldMk cId="2434436228" sldId="138223"/>
        </pc:sldMkLst>
        <pc:spChg chg="add mod">
          <ac:chgData name="Jenna Johnstone" userId="471558c3-e9f6-4b58-8f94-5d35df2dea92" providerId="ADAL" clId="{5361968B-2B98-4C1F-8057-67671821CBE3}" dt="2025-05-15T21:46:06.326" v="3536" actId="1076"/>
          <ac:spMkLst>
            <pc:docMk/>
            <pc:sldMk cId="2434436228" sldId="138223"/>
            <ac:spMk id="2" creationId="{8E3E0DC1-D20C-66E2-9F73-A3EBE9DE4A13}"/>
          </ac:spMkLst>
        </pc:spChg>
        <pc:spChg chg="mod">
          <ac:chgData name="Jenna Johnstone" userId="471558c3-e9f6-4b58-8f94-5d35df2dea92" providerId="ADAL" clId="{5361968B-2B98-4C1F-8057-67671821CBE3}" dt="2025-05-16T21:15:46.617" v="3566" actId="20577"/>
          <ac:spMkLst>
            <pc:docMk/>
            <pc:sldMk cId="2434436228" sldId="138223"/>
            <ac:spMk id="6" creationId="{5EF7300F-3C44-1B44-B24B-84D67DA15B13}"/>
          </ac:spMkLst>
        </pc:spChg>
        <pc:picChg chg="mod">
          <ac:chgData name="Jenna Johnstone" userId="471558c3-e9f6-4b58-8f94-5d35df2dea92" providerId="ADAL" clId="{5361968B-2B98-4C1F-8057-67671821CBE3}" dt="2025-05-15T21:31:29.572" v="3414" actId="14826"/>
          <ac:picMkLst>
            <pc:docMk/>
            <pc:sldMk cId="2434436228" sldId="138223"/>
            <ac:picMk id="5" creationId="{22D5DC3F-CC29-5CC9-96DB-AD1A6E5C00DD}"/>
          </ac:picMkLst>
        </pc:picChg>
      </pc:sldChg>
      <pc:sldChg chg="new del">
        <pc:chgData name="Jenna Johnstone" userId="471558c3-e9f6-4b58-8f94-5d35df2dea92" providerId="ADAL" clId="{5361968B-2B98-4C1F-8057-67671821CBE3}" dt="2025-05-14T18:13:21.548" v="1776" actId="2696"/>
        <pc:sldMkLst>
          <pc:docMk/>
          <pc:sldMk cId="4025896577" sldId="138223"/>
        </pc:sldMkLst>
      </pc:sldChg>
      <pc:sldChg chg="modSp add mod">
        <pc:chgData name="Jenna Johnstone" userId="471558c3-e9f6-4b58-8f94-5d35df2dea92" providerId="ADAL" clId="{5361968B-2B98-4C1F-8057-67671821CBE3}" dt="2025-05-16T21:15:51.894" v="3574" actId="20577"/>
        <pc:sldMkLst>
          <pc:docMk/>
          <pc:sldMk cId="3738872643" sldId="138224"/>
        </pc:sldMkLst>
        <pc:spChg chg="mod">
          <ac:chgData name="Jenna Johnstone" userId="471558c3-e9f6-4b58-8f94-5d35df2dea92" providerId="ADAL" clId="{5361968B-2B98-4C1F-8057-67671821CBE3}" dt="2025-05-16T21:15:51.894" v="3574" actId="20577"/>
          <ac:spMkLst>
            <pc:docMk/>
            <pc:sldMk cId="3738872643" sldId="138224"/>
            <ac:spMk id="6" creationId="{7E45BA65-F37F-8CD2-2077-36B301837951}"/>
          </ac:spMkLst>
        </pc:spChg>
        <pc:picChg chg="mod">
          <ac:chgData name="Jenna Johnstone" userId="471558c3-e9f6-4b58-8f94-5d35df2dea92" providerId="ADAL" clId="{5361968B-2B98-4C1F-8057-67671821CBE3}" dt="2025-05-15T21:32:06.550" v="3415" actId="14826"/>
          <ac:picMkLst>
            <pc:docMk/>
            <pc:sldMk cId="3738872643" sldId="138224"/>
            <ac:picMk id="5" creationId="{FF96D83D-8204-1863-5550-4B2DD0BEC3F5}"/>
          </ac:picMkLst>
        </pc:picChg>
      </pc:sldChg>
      <pc:sldChg chg="addSp modSp add mod">
        <pc:chgData name="Jenna Johnstone" userId="471558c3-e9f6-4b58-8f94-5d35df2dea92" providerId="ADAL" clId="{5361968B-2B98-4C1F-8057-67671821CBE3}" dt="2025-05-16T21:15:55.233" v="3575"/>
        <pc:sldMkLst>
          <pc:docMk/>
          <pc:sldMk cId="1088355847" sldId="138225"/>
        </pc:sldMkLst>
        <pc:spChg chg="add mod">
          <ac:chgData name="Jenna Johnstone" userId="471558c3-e9f6-4b58-8f94-5d35df2dea92" providerId="ADAL" clId="{5361968B-2B98-4C1F-8057-67671821CBE3}" dt="2025-05-15T21:56:27.872" v="3539" actId="20577"/>
          <ac:spMkLst>
            <pc:docMk/>
            <pc:sldMk cId="1088355847" sldId="138225"/>
            <ac:spMk id="2" creationId="{9AE68152-A158-677A-5927-EE34A47DD771}"/>
          </ac:spMkLst>
        </pc:spChg>
        <pc:spChg chg="mod">
          <ac:chgData name="Jenna Johnstone" userId="471558c3-e9f6-4b58-8f94-5d35df2dea92" providerId="ADAL" clId="{5361968B-2B98-4C1F-8057-67671821CBE3}" dt="2025-05-16T21:15:55.233" v="3575"/>
          <ac:spMkLst>
            <pc:docMk/>
            <pc:sldMk cId="1088355847" sldId="138225"/>
            <ac:spMk id="6" creationId="{CCCA2E75-43EA-3AD1-94A2-2744E13F6385}"/>
          </ac:spMkLst>
        </pc:spChg>
        <pc:picChg chg="mod">
          <ac:chgData name="Jenna Johnstone" userId="471558c3-e9f6-4b58-8f94-5d35df2dea92" providerId="ADAL" clId="{5361968B-2B98-4C1F-8057-67671821CBE3}" dt="2025-05-15T21:32:21.647" v="3417" actId="14826"/>
          <ac:picMkLst>
            <pc:docMk/>
            <pc:sldMk cId="1088355847" sldId="138225"/>
            <ac:picMk id="5" creationId="{34E4434F-4D40-99A8-06B9-6364FE4259E5}"/>
          </ac:picMkLst>
        </pc:picChg>
        <pc:cxnChg chg="ord">
          <ac:chgData name="Jenna Johnstone" userId="471558c3-e9f6-4b58-8f94-5d35df2dea92" providerId="ADAL" clId="{5361968B-2B98-4C1F-8057-67671821CBE3}" dt="2025-05-15T21:56:34.306" v="3540" actId="166"/>
          <ac:cxnSpMkLst>
            <pc:docMk/>
            <pc:sldMk cId="1088355847" sldId="138225"/>
            <ac:cxnSpMk id="7" creationId="{892B4CDD-F796-20D3-499D-6E64AB1B1122}"/>
          </ac:cxnSpMkLst>
        </pc:cxnChg>
      </pc:sldChg>
      <pc:sldChg chg="addSp modSp add del mod modShow">
        <pc:chgData name="Jenna Johnstone" userId="471558c3-e9f6-4b58-8f94-5d35df2dea92" providerId="ADAL" clId="{5361968B-2B98-4C1F-8057-67671821CBE3}" dt="2025-05-15T16:14:33.680" v="2597" actId="47"/>
        <pc:sldMkLst>
          <pc:docMk/>
          <pc:sldMk cId="2165708632" sldId="138226"/>
        </pc:sldMkLst>
      </pc:sldChg>
      <pc:sldChg chg="addSp delSp modSp add mod">
        <pc:chgData name="Jenna Johnstone" userId="471558c3-e9f6-4b58-8f94-5d35df2dea92" providerId="ADAL" clId="{5361968B-2B98-4C1F-8057-67671821CBE3}" dt="2025-05-16T21:16:16.005" v="3576"/>
        <pc:sldMkLst>
          <pc:docMk/>
          <pc:sldMk cId="3146457384" sldId="138227"/>
        </pc:sldMkLst>
        <pc:spChg chg="add mod">
          <ac:chgData name="Jenna Johnstone" userId="471558c3-e9f6-4b58-8f94-5d35df2dea92" providerId="ADAL" clId="{5361968B-2B98-4C1F-8057-67671821CBE3}" dt="2025-05-15T23:55:26.236" v="3542"/>
          <ac:spMkLst>
            <pc:docMk/>
            <pc:sldMk cId="3146457384" sldId="138227"/>
            <ac:spMk id="3" creationId="{545AF8FC-0881-BBAA-354B-5896BA504EF5}"/>
          </ac:spMkLst>
        </pc:spChg>
        <pc:spChg chg="mod">
          <ac:chgData name="Jenna Johnstone" userId="471558c3-e9f6-4b58-8f94-5d35df2dea92" providerId="ADAL" clId="{5361968B-2B98-4C1F-8057-67671821CBE3}" dt="2025-05-16T21:16:16.005" v="3576"/>
          <ac:spMkLst>
            <pc:docMk/>
            <pc:sldMk cId="3146457384" sldId="138227"/>
            <ac:spMk id="6" creationId="{E773F38A-38B9-5F9D-F1E6-D6A897821B4B}"/>
          </ac:spMkLst>
        </pc:spChg>
        <pc:picChg chg="mod">
          <ac:chgData name="Jenna Johnstone" userId="471558c3-e9f6-4b58-8f94-5d35df2dea92" providerId="ADAL" clId="{5361968B-2B98-4C1F-8057-67671821CBE3}" dt="2025-05-15T21:32:36.479" v="3418" actId="14826"/>
          <ac:picMkLst>
            <pc:docMk/>
            <pc:sldMk cId="3146457384" sldId="138227"/>
            <ac:picMk id="5" creationId="{7DF221C4-8F65-F277-029D-A62A271520BB}"/>
          </ac:picMkLst>
        </pc:picChg>
        <pc:cxnChg chg="ord">
          <ac:chgData name="Jenna Johnstone" userId="471558c3-e9f6-4b58-8f94-5d35df2dea92" providerId="ADAL" clId="{5361968B-2B98-4C1F-8057-67671821CBE3}" dt="2025-05-15T23:55:29.031" v="3543" actId="166"/>
          <ac:cxnSpMkLst>
            <pc:docMk/>
            <pc:sldMk cId="3146457384" sldId="138227"/>
            <ac:cxnSpMk id="7" creationId="{43C99476-9948-1798-41CC-FF2C474AD8C0}"/>
          </ac:cxnSpMkLst>
        </pc:cxnChg>
      </pc:sldChg>
      <pc:sldChg chg="modSp new del mod">
        <pc:chgData name="Jenna Johnstone" userId="471558c3-e9f6-4b58-8f94-5d35df2dea92" providerId="ADAL" clId="{5361968B-2B98-4C1F-8057-67671821CBE3}" dt="2025-05-14T20:51:06.282" v="2131" actId="47"/>
        <pc:sldMkLst>
          <pc:docMk/>
          <pc:sldMk cId="1603538000" sldId="138228"/>
        </pc:sldMkLst>
      </pc:sldChg>
      <pc:sldChg chg="addSp delSp modSp new del mod modShow">
        <pc:chgData name="Jenna Johnstone" userId="471558c3-e9f6-4b58-8f94-5d35df2dea92" providerId="ADAL" clId="{5361968B-2B98-4C1F-8057-67671821CBE3}" dt="2025-05-15T17:47:16.453" v="3365" actId="47"/>
        <pc:sldMkLst>
          <pc:docMk/>
          <pc:sldMk cId="3853762954" sldId="138228"/>
        </pc:sldMkLst>
      </pc:sldChg>
      <pc:sldChg chg="modSp add mod modShow">
        <pc:chgData name="Jenna Johnstone" userId="471558c3-e9f6-4b58-8f94-5d35df2dea92" providerId="ADAL" clId="{5361968B-2B98-4C1F-8057-67671821CBE3}" dt="2025-05-19T20:52:37.172" v="3580" actId="20577"/>
        <pc:sldMkLst>
          <pc:docMk/>
          <pc:sldMk cId="1313878959" sldId="138229"/>
        </pc:sldMkLst>
        <pc:spChg chg="mod">
          <ac:chgData name="Jenna Johnstone" userId="471558c3-e9f6-4b58-8f94-5d35df2dea92" providerId="ADAL" clId="{5361968B-2B98-4C1F-8057-67671821CBE3}" dt="2025-05-19T20:52:37.172" v="3580" actId="20577"/>
          <ac:spMkLst>
            <pc:docMk/>
            <pc:sldMk cId="1313878959" sldId="138229"/>
            <ac:spMk id="5" creationId="{F610A1B1-D4B1-DD4E-769D-0A1A3D2DE002}"/>
          </ac:spMkLst>
        </pc:spChg>
        <pc:spChg chg="mod">
          <ac:chgData name="Jenna Johnstone" userId="471558c3-e9f6-4b58-8f94-5d35df2dea92" providerId="ADAL" clId="{5361968B-2B98-4C1F-8057-67671821CBE3}" dt="2025-05-15T17:46:55.556" v="3350" actId="20577"/>
          <ac:spMkLst>
            <pc:docMk/>
            <pc:sldMk cId="1313878959" sldId="138229"/>
            <ac:spMk id="7" creationId="{32D2F014-1D32-0E05-6F26-11F58AB45D14}"/>
          </ac:spMkLst>
        </pc:spChg>
      </pc:sldChg>
      <pc:sldChg chg="mod modShow">
        <pc:chgData name="Jenna Johnstone" userId="471558c3-e9f6-4b58-8f94-5d35df2dea92" providerId="ADAL" clId="{5361968B-2B98-4C1F-8057-67671821CBE3}" dt="2025-05-16T21:19:29.826" v="3577" actId="729"/>
        <pc:sldMkLst>
          <pc:docMk/>
          <pc:sldMk cId="3057766571" sldId="138230"/>
        </pc:sldMkLst>
      </pc:sldChg>
      <pc:sldChg chg="modSp add del mod ord modShow">
        <pc:chgData name="Jenna Johnstone" userId="471558c3-e9f6-4b58-8f94-5d35df2dea92" providerId="ADAL" clId="{5361968B-2B98-4C1F-8057-67671821CBE3}" dt="2025-05-15T21:38:09.664" v="3421" actId="47"/>
        <pc:sldMkLst>
          <pc:docMk/>
          <pc:sldMk cId="3328397875" sldId="138230"/>
        </pc:sldMkLst>
      </pc:sldChg>
      <pc:sldChg chg="delSp add del mod delAnim modShow">
        <pc:chgData name="Jenna Johnstone" userId="471558c3-e9f6-4b58-8f94-5d35df2dea92" providerId="ADAL" clId="{5361968B-2B98-4C1F-8057-67671821CBE3}" dt="2025-05-16T16:04:01.386" v="3553" actId="47"/>
        <pc:sldMkLst>
          <pc:docMk/>
          <pc:sldMk cId="3892249541" sldId="138230"/>
        </pc:sldMkLst>
      </pc:sldChg>
      <pc:sldChg chg="del">
        <pc:chgData name="Jenna Johnstone" userId="471558c3-e9f6-4b58-8f94-5d35df2dea92" providerId="ADAL" clId="{5361968B-2B98-4C1F-8057-67671821CBE3}" dt="2025-05-15T23:56:09.890" v="3544" actId="47"/>
        <pc:sldMkLst>
          <pc:docMk/>
          <pc:sldMk cId="537794221" sldId="138231"/>
        </pc:sldMkLst>
      </pc:sldChg>
      <pc:sldMasterChg chg="delSldLayout">
        <pc:chgData name="Jenna Johnstone" userId="471558c3-e9f6-4b58-8f94-5d35df2dea92" providerId="ADAL" clId="{5361968B-2B98-4C1F-8057-67671821CBE3}" dt="2025-05-12T22:17:06.353" v="0" actId="47"/>
        <pc:sldMasterMkLst>
          <pc:docMk/>
          <pc:sldMasterMk cId="3103150781" sldId="2147483648"/>
        </pc:sldMasterMkLst>
        <pc:sldLayoutChg chg="del">
          <pc:chgData name="Jenna Johnstone" userId="471558c3-e9f6-4b58-8f94-5d35df2dea92" providerId="ADAL" clId="{5361968B-2B98-4C1F-8057-67671821CBE3}" dt="2025-05-12T22:17:06.353" v="0" actId="47"/>
          <pc:sldLayoutMkLst>
            <pc:docMk/>
            <pc:sldMasterMk cId="3103150781" sldId="2147483648"/>
            <pc:sldLayoutMk cId="3387101761" sldId="2147483716"/>
          </pc:sldLayoutMkLst>
        </pc:sldLayoutChg>
      </pc:sldMasterChg>
    </pc:docChg>
  </pc:docChgLst>
  <pc:docChgLst>
    <pc:chgData name="Ray, Aaron" userId="178fa3fd-8958-4f3e-9136-66fa1234370b" providerId="ADAL" clId="{1D9E1A04-CFBC-4093-AE92-533ADFD31D5B}"/>
    <pc:docChg chg="undo custSel addSld delSld modSld">
      <pc:chgData name="Ray, Aaron" userId="178fa3fd-8958-4f3e-9136-66fa1234370b" providerId="ADAL" clId="{1D9E1A04-CFBC-4093-AE92-533ADFD31D5B}" dt="2025-05-20T17:41:11.197" v="37" actId="2696"/>
      <pc:docMkLst>
        <pc:docMk/>
      </pc:docMkLst>
      <pc:sldChg chg="del">
        <pc:chgData name="Ray, Aaron" userId="178fa3fd-8958-4f3e-9136-66fa1234370b" providerId="ADAL" clId="{1D9E1A04-CFBC-4093-AE92-533ADFD31D5B}" dt="2025-05-20T17:41:11.197" v="37" actId="2696"/>
        <pc:sldMkLst>
          <pc:docMk/>
          <pc:sldMk cId="1702417888" sldId="138190"/>
        </pc:sldMkLst>
      </pc:sldChg>
      <pc:sldChg chg="addSp delSp modSp new mod">
        <pc:chgData name="Ray, Aaron" userId="178fa3fd-8958-4f3e-9136-66fa1234370b" providerId="ADAL" clId="{1D9E1A04-CFBC-4093-AE92-533ADFD31D5B}" dt="2025-05-19T22:05:17.704" v="36" actId="1076"/>
        <pc:sldMkLst>
          <pc:docMk/>
          <pc:sldMk cId="1147455333" sldId="138232"/>
        </pc:sldMkLst>
        <pc:spChg chg="del">
          <ac:chgData name="Ray, Aaron" userId="178fa3fd-8958-4f3e-9136-66fa1234370b" providerId="ADAL" clId="{1D9E1A04-CFBC-4093-AE92-533ADFD31D5B}" dt="2025-05-19T21:52:39.474" v="1" actId="478"/>
          <ac:spMkLst>
            <pc:docMk/>
            <pc:sldMk cId="1147455333" sldId="138232"/>
            <ac:spMk id="3" creationId="{CC287FF4-7A18-71EA-E703-A14A7B8B0D36}"/>
          </ac:spMkLst>
        </pc:spChg>
        <pc:spChg chg="del">
          <ac:chgData name="Ray, Aaron" userId="178fa3fd-8958-4f3e-9136-66fa1234370b" providerId="ADAL" clId="{1D9E1A04-CFBC-4093-AE92-533ADFD31D5B}" dt="2025-05-19T21:52:42.393" v="2" actId="478"/>
          <ac:spMkLst>
            <pc:docMk/>
            <pc:sldMk cId="1147455333" sldId="138232"/>
            <ac:spMk id="4" creationId="{30FCA2C9-E3E3-6A79-47A5-18F293C03C0B}"/>
          </ac:spMkLst>
        </pc:spChg>
        <pc:picChg chg="add del">
          <ac:chgData name="Ray, Aaron" userId="178fa3fd-8958-4f3e-9136-66fa1234370b" providerId="ADAL" clId="{1D9E1A04-CFBC-4093-AE92-533ADFD31D5B}" dt="2025-05-19T21:52:45.051" v="4" actId="22"/>
          <ac:picMkLst>
            <pc:docMk/>
            <pc:sldMk cId="1147455333" sldId="138232"/>
            <ac:picMk id="6" creationId="{5946BDE1-F8B9-DE61-A544-898C4881888F}"/>
          </ac:picMkLst>
        </pc:picChg>
        <pc:picChg chg="add del">
          <ac:chgData name="Ray, Aaron" userId="178fa3fd-8958-4f3e-9136-66fa1234370b" providerId="ADAL" clId="{1D9E1A04-CFBC-4093-AE92-533ADFD31D5B}" dt="2025-05-19T21:52:59.470" v="6" actId="22"/>
          <ac:picMkLst>
            <pc:docMk/>
            <pc:sldMk cId="1147455333" sldId="138232"/>
            <ac:picMk id="8" creationId="{4EF30E98-75AE-E751-9E03-60B533C97BB8}"/>
          </ac:picMkLst>
        </pc:picChg>
        <pc:picChg chg="add del mod">
          <ac:chgData name="Ray, Aaron" userId="178fa3fd-8958-4f3e-9136-66fa1234370b" providerId="ADAL" clId="{1D9E1A04-CFBC-4093-AE92-533ADFD31D5B}" dt="2025-05-19T21:54:14.108" v="27" actId="478"/>
          <ac:picMkLst>
            <pc:docMk/>
            <pc:sldMk cId="1147455333" sldId="138232"/>
            <ac:picMk id="10" creationId="{F2BDFBA5-5CA6-BECC-124F-5941724C5F6E}"/>
          </ac:picMkLst>
        </pc:picChg>
        <pc:picChg chg="add mod modCrop">
          <ac:chgData name="Ray, Aaron" userId="178fa3fd-8958-4f3e-9136-66fa1234370b" providerId="ADAL" clId="{1D9E1A04-CFBC-4093-AE92-533ADFD31D5B}" dt="2025-05-19T22:05:17.704" v="36" actId="1076"/>
          <ac:picMkLst>
            <pc:docMk/>
            <pc:sldMk cId="1147455333" sldId="138232"/>
            <ac:picMk id="12" creationId="{5C790421-0756-C409-84E7-2A5B04EB27D3}"/>
          </ac:picMkLst>
        </pc:picChg>
      </pc:sldChg>
    </pc:docChg>
  </pc:docChgLst>
  <pc:docChgLst>
    <pc:chgData name="Ray, Aaron" userId="178fa3fd-8958-4f3e-9136-66fa1234370b" providerId="ADAL" clId="{E66D3285-5A27-4263-9C28-0DEFEF0F2B59}"/>
    <pc:docChg chg="undo custSel modSld">
      <pc:chgData name="Ray, Aaron" userId="178fa3fd-8958-4f3e-9136-66fa1234370b" providerId="ADAL" clId="{E66D3285-5A27-4263-9C28-0DEFEF0F2B59}" dt="2025-04-07T18:41:45.605" v="2" actId="478"/>
      <pc:docMkLst>
        <pc:docMk/>
      </pc:docMkLst>
      <pc:sldChg chg="modSp mod">
        <pc:chgData name="Ray, Aaron" userId="178fa3fd-8958-4f3e-9136-66fa1234370b" providerId="ADAL" clId="{E66D3285-5A27-4263-9C28-0DEFEF0F2B59}" dt="2025-03-18T00:06:27.335" v="0" actId="27636"/>
        <pc:sldMkLst>
          <pc:docMk/>
          <pc:sldMk cId="3345140544" sldId="138154"/>
        </pc:sldMkLst>
      </pc:sldChg>
      <pc:sldChg chg="addSp delSp mod addAnim delAnim">
        <pc:chgData name="Ray, Aaron" userId="178fa3fd-8958-4f3e-9136-66fa1234370b" providerId="ADAL" clId="{E66D3285-5A27-4263-9C28-0DEFEF0F2B59}" dt="2025-04-07T18:41:45.605" v="2" actId="478"/>
        <pc:sldMkLst>
          <pc:docMk/>
          <pc:sldMk cId="3487500703" sldId="1381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duncang\Documents\Projects\PDX\2023%20Master%20Plan\Requirements\detailed%20mode%20shar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duncang\Documents\Projects\PDX\2023%20Master%20Plan\Requirements\detailed%20mode%20sha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Inter" panose="02000503000000020004" pitchFamily="2" charset="0"/>
                <a:ea typeface="Inter" panose="02000503000000020004" pitchFamily="2" charset="0"/>
                <a:cs typeface="+mn-cs"/>
              </a:defRPr>
            </a:pPr>
            <a:r>
              <a:rPr lang="en-US" sz="1000"/>
              <a:t>Pickup Trips per Passenger Forecast:</a:t>
            </a:r>
            <a:br>
              <a:rPr lang="en-US" sz="1000"/>
            </a:br>
            <a:r>
              <a:rPr lang="en-US" sz="1000"/>
              <a:t>Taxis, Limousines, Rental Cars, and TNCS</a:t>
            </a:r>
          </a:p>
        </c:rich>
      </c:tx>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Inter" panose="02000503000000020004" pitchFamily="2" charset="0"/>
              <a:ea typeface="Inter" panose="02000503000000020004" pitchFamily="2" charset="0"/>
              <a:cs typeface="+mn-cs"/>
            </a:defRPr>
          </a:pPr>
          <a:endParaRPr lang="en-US"/>
        </a:p>
      </c:txPr>
    </c:title>
    <c:autoTitleDeleted val="0"/>
    <c:plotArea>
      <c:layout>
        <c:manualLayout>
          <c:layoutTarget val="inner"/>
          <c:xMode val="edge"/>
          <c:yMode val="edge"/>
          <c:x val="0.13987610923634547"/>
          <c:y val="0.1641950165023888"/>
          <c:w val="0.81372515935508061"/>
          <c:h val="0.68511098794476477"/>
        </c:manualLayout>
      </c:layout>
      <c:scatterChart>
        <c:scatterStyle val="lineMarker"/>
        <c:varyColors val="0"/>
        <c:ser>
          <c:idx val="0"/>
          <c:order val="0"/>
          <c:tx>
            <c:strRef>
              <c:f>Sheet1!$C$24</c:f>
              <c:strCache>
                <c:ptCount val="1"/>
                <c:pt idx="0">
                  <c:v>Taxi</c:v>
                </c:pt>
              </c:strCache>
            </c:strRef>
          </c:tx>
          <c:spPr>
            <a:ln w="19050" cap="rnd">
              <a:solidFill>
                <a:srgbClr val="EDBE13"/>
              </a:solidFill>
              <a:round/>
            </a:ln>
            <a:effectLst/>
          </c:spPr>
          <c:marker>
            <c:symbol val="circle"/>
            <c:size val="5"/>
            <c:spPr>
              <a:solidFill>
                <a:srgbClr val="EDBE13"/>
              </a:solidFill>
              <a:ln w="9525">
                <a:solidFill>
                  <a:srgbClr val="EDBE13"/>
                </a:solidFill>
              </a:ln>
              <a:effectLst/>
            </c:spPr>
          </c:marker>
          <c:xVal>
            <c:numRef>
              <c:f>Sheet1!$B$25:$B$33</c:f>
              <c:numCache>
                <c:formatCode>General</c:formatCode>
                <c:ptCount val="9"/>
                <c:pt idx="0">
                  <c:v>2012</c:v>
                </c:pt>
                <c:pt idx="1">
                  <c:v>2013</c:v>
                </c:pt>
                <c:pt idx="2">
                  <c:v>2014</c:v>
                </c:pt>
                <c:pt idx="3">
                  <c:v>2015</c:v>
                </c:pt>
                <c:pt idx="4">
                  <c:v>2016</c:v>
                </c:pt>
                <c:pt idx="5">
                  <c:v>2017</c:v>
                </c:pt>
                <c:pt idx="6">
                  <c:v>2019</c:v>
                </c:pt>
                <c:pt idx="7">
                  <c:v>2023</c:v>
                </c:pt>
                <c:pt idx="8">
                  <c:v>2024</c:v>
                </c:pt>
              </c:numCache>
            </c:numRef>
          </c:xVal>
          <c:yVal>
            <c:numRef>
              <c:f>Sheet1!$C$25:$C$33</c:f>
              <c:numCache>
                <c:formatCode>0.000</c:formatCode>
                <c:ptCount val="9"/>
                <c:pt idx="0">
                  <c:v>4.4321941838533031E-2</c:v>
                </c:pt>
                <c:pt idx="1">
                  <c:v>4.5963075668088882E-2</c:v>
                </c:pt>
                <c:pt idx="2">
                  <c:v>5.343001231657013E-2</c:v>
                </c:pt>
                <c:pt idx="3">
                  <c:v>4.5657732124771984E-2</c:v>
                </c:pt>
                <c:pt idx="4">
                  <c:v>3.3621114410718744E-2</c:v>
                </c:pt>
                <c:pt idx="5">
                  <c:v>2.626412409199929E-2</c:v>
                </c:pt>
                <c:pt idx="6">
                  <c:v>1.5128428904006822E-2</c:v>
                </c:pt>
                <c:pt idx="7">
                  <c:v>1.120152823869045E-2</c:v>
                </c:pt>
                <c:pt idx="8">
                  <c:v>9.9448298125646376E-3</c:v>
                </c:pt>
              </c:numCache>
            </c:numRef>
          </c:yVal>
          <c:smooth val="0"/>
          <c:extLst>
            <c:ext xmlns:c16="http://schemas.microsoft.com/office/drawing/2014/chart" uri="{C3380CC4-5D6E-409C-BE32-E72D297353CC}">
              <c16:uniqueId val="{00000000-7F94-4CF3-A0CD-8C9402DA856A}"/>
            </c:ext>
          </c:extLst>
        </c:ser>
        <c:ser>
          <c:idx val="1"/>
          <c:order val="1"/>
          <c:tx>
            <c:strRef>
              <c:f>Sheet1!$G$24</c:f>
              <c:strCache>
                <c:ptCount val="1"/>
                <c:pt idx="0">
                  <c:v>TNC</c:v>
                </c:pt>
              </c:strCache>
            </c:strRef>
          </c:tx>
          <c:spPr>
            <a:ln w="19050" cap="rnd">
              <a:solidFill>
                <a:srgbClr val="FA9A46"/>
              </a:solidFill>
              <a:round/>
            </a:ln>
            <a:effectLst/>
          </c:spPr>
          <c:marker>
            <c:symbol val="circle"/>
            <c:size val="5"/>
            <c:spPr>
              <a:solidFill>
                <a:srgbClr val="FA9A46"/>
              </a:solidFill>
              <a:ln w="9525">
                <a:solidFill>
                  <a:srgbClr val="FA9A46"/>
                </a:solidFill>
              </a:ln>
              <a:effectLst/>
            </c:spPr>
          </c:marker>
          <c:xVal>
            <c:numRef>
              <c:f>Sheet1!$B$25:$B$33</c:f>
              <c:numCache>
                <c:formatCode>General</c:formatCode>
                <c:ptCount val="9"/>
                <c:pt idx="0">
                  <c:v>2012</c:v>
                </c:pt>
                <c:pt idx="1">
                  <c:v>2013</c:v>
                </c:pt>
                <c:pt idx="2">
                  <c:v>2014</c:v>
                </c:pt>
                <c:pt idx="3">
                  <c:v>2015</c:v>
                </c:pt>
                <c:pt idx="4">
                  <c:v>2016</c:v>
                </c:pt>
                <c:pt idx="5">
                  <c:v>2017</c:v>
                </c:pt>
                <c:pt idx="6">
                  <c:v>2019</c:v>
                </c:pt>
                <c:pt idx="7">
                  <c:v>2023</c:v>
                </c:pt>
                <c:pt idx="8">
                  <c:v>2024</c:v>
                </c:pt>
              </c:numCache>
            </c:numRef>
          </c:xVal>
          <c:yVal>
            <c:numRef>
              <c:f>Sheet1!$G$25:$G$33</c:f>
              <c:numCache>
                <c:formatCode>General</c:formatCode>
                <c:ptCount val="9"/>
                <c:pt idx="0">
                  <c:v>0</c:v>
                </c:pt>
                <c:pt idx="1">
                  <c:v>0</c:v>
                </c:pt>
                <c:pt idx="2">
                  <c:v>2E-3</c:v>
                </c:pt>
                <c:pt idx="3">
                  <c:v>6.0000000000000001E-3</c:v>
                </c:pt>
                <c:pt idx="4" formatCode="0.000">
                  <c:v>1.7095411468121356E-2</c:v>
                </c:pt>
                <c:pt idx="5" formatCode="0.000">
                  <c:v>5.3135014142428688E-2</c:v>
                </c:pt>
                <c:pt idx="6" formatCode="0.000">
                  <c:v>9.0681614727144519E-2</c:v>
                </c:pt>
                <c:pt idx="7" formatCode="0.000">
                  <c:v>0.11302299562807457</c:v>
                </c:pt>
                <c:pt idx="8" formatCode="0.000">
                  <c:v>0.11078001672246691</c:v>
                </c:pt>
              </c:numCache>
            </c:numRef>
          </c:yVal>
          <c:smooth val="0"/>
          <c:extLst>
            <c:ext xmlns:c16="http://schemas.microsoft.com/office/drawing/2014/chart" uri="{C3380CC4-5D6E-409C-BE32-E72D297353CC}">
              <c16:uniqueId val="{00000001-7F94-4CF3-A0CD-8C9402DA856A}"/>
            </c:ext>
          </c:extLst>
        </c:ser>
        <c:ser>
          <c:idx val="2"/>
          <c:order val="2"/>
          <c:tx>
            <c:strRef>
              <c:f>Sheet1!$E$24</c:f>
              <c:strCache>
                <c:ptCount val="1"/>
                <c:pt idx="0">
                  <c:v>Limo</c:v>
                </c:pt>
              </c:strCache>
            </c:strRef>
          </c:tx>
          <c:spPr>
            <a:ln w="19050" cap="rnd">
              <a:solidFill>
                <a:srgbClr val="056BAB"/>
              </a:solidFill>
              <a:round/>
            </a:ln>
            <a:effectLst/>
          </c:spPr>
          <c:marker>
            <c:symbol val="circle"/>
            <c:size val="5"/>
            <c:spPr>
              <a:solidFill>
                <a:srgbClr val="056BAB"/>
              </a:solidFill>
              <a:ln w="9525">
                <a:solidFill>
                  <a:srgbClr val="056BAB"/>
                </a:solidFill>
              </a:ln>
              <a:effectLst/>
            </c:spPr>
          </c:marker>
          <c:xVal>
            <c:numRef>
              <c:f>Sheet1!$B$25:$B$33</c:f>
              <c:numCache>
                <c:formatCode>General</c:formatCode>
                <c:ptCount val="9"/>
                <c:pt idx="0">
                  <c:v>2012</c:v>
                </c:pt>
                <c:pt idx="1">
                  <c:v>2013</c:v>
                </c:pt>
                <c:pt idx="2">
                  <c:v>2014</c:v>
                </c:pt>
                <c:pt idx="3">
                  <c:v>2015</c:v>
                </c:pt>
                <c:pt idx="4">
                  <c:v>2016</c:v>
                </c:pt>
                <c:pt idx="5">
                  <c:v>2017</c:v>
                </c:pt>
                <c:pt idx="6">
                  <c:v>2019</c:v>
                </c:pt>
                <c:pt idx="7">
                  <c:v>2023</c:v>
                </c:pt>
                <c:pt idx="8">
                  <c:v>2024</c:v>
                </c:pt>
              </c:numCache>
            </c:numRef>
          </c:xVal>
          <c:yVal>
            <c:numRef>
              <c:f>Sheet1!$E$25:$E$33</c:f>
              <c:numCache>
                <c:formatCode>0.000</c:formatCode>
                <c:ptCount val="9"/>
                <c:pt idx="0">
                  <c:v>1.0066043523251623E-2</c:v>
                </c:pt>
                <c:pt idx="1">
                  <c:v>9.1874967510266747E-3</c:v>
                </c:pt>
                <c:pt idx="2">
                  <c:v>9.9971987994421849E-3</c:v>
                </c:pt>
                <c:pt idx="3">
                  <c:v>9.8502265135069055E-3</c:v>
                </c:pt>
                <c:pt idx="4">
                  <c:v>1.1810040945119565E-2</c:v>
                </c:pt>
                <c:pt idx="5">
                  <c:v>1.0872281417281351E-2</c:v>
                </c:pt>
                <c:pt idx="6">
                  <c:v>9.7668388766671554E-3</c:v>
                </c:pt>
                <c:pt idx="7">
                  <c:v>7.0765336422692858E-3</c:v>
                </c:pt>
                <c:pt idx="8">
                  <c:v>6.7961190556581914E-3</c:v>
                </c:pt>
              </c:numCache>
            </c:numRef>
          </c:yVal>
          <c:smooth val="0"/>
          <c:extLst>
            <c:ext xmlns:c16="http://schemas.microsoft.com/office/drawing/2014/chart" uri="{C3380CC4-5D6E-409C-BE32-E72D297353CC}">
              <c16:uniqueId val="{00000002-7F94-4CF3-A0CD-8C9402DA856A}"/>
            </c:ext>
          </c:extLst>
        </c:ser>
        <c:ser>
          <c:idx val="3"/>
          <c:order val="3"/>
          <c:tx>
            <c:strRef>
              <c:f>Sheet1!$K$24</c:f>
              <c:strCache>
                <c:ptCount val="1"/>
                <c:pt idx="0">
                  <c:v>Rental car</c:v>
                </c:pt>
              </c:strCache>
            </c:strRef>
          </c:tx>
          <c:spPr>
            <a:ln w="19050" cap="rnd">
              <a:solidFill>
                <a:srgbClr val="4AC6F7"/>
              </a:solidFill>
              <a:round/>
            </a:ln>
            <a:effectLst/>
          </c:spPr>
          <c:marker>
            <c:symbol val="circle"/>
            <c:size val="5"/>
            <c:spPr>
              <a:solidFill>
                <a:srgbClr val="4AC6F7"/>
              </a:solidFill>
              <a:ln w="9525">
                <a:solidFill>
                  <a:srgbClr val="4AC6F7"/>
                </a:solidFill>
              </a:ln>
              <a:effectLst/>
            </c:spPr>
          </c:marker>
          <c:xVal>
            <c:numRef>
              <c:f>Sheet1!$B$25:$B$33</c:f>
              <c:numCache>
                <c:formatCode>General</c:formatCode>
                <c:ptCount val="9"/>
                <c:pt idx="0">
                  <c:v>2012</c:v>
                </c:pt>
                <c:pt idx="1">
                  <c:v>2013</c:v>
                </c:pt>
                <c:pt idx="2">
                  <c:v>2014</c:v>
                </c:pt>
                <c:pt idx="3">
                  <c:v>2015</c:v>
                </c:pt>
                <c:pt idx="4">
                  <c:v>2016</c:v>
                </c:pt>
                <c:pt idx="5">
                  <c:v>2017</c:v>
                </c:pt>
                <c:pt idx="6">
                  <c:v>2019</c:v>
                </c:pt>
                <c:pt idx="7">
                  <c:v>2023</c:v>
                </c:pt>
                <c:pt idx="8">
                  <c:v>2024</c:v>
                </c:pt>
              </c:numCache>
            </c:numRef>
          </c:xVal>
          <c:yVal>
            <c:numRef>
              <c:f>Sheet1!$K$25:$K$33</c:f>
              <c:numCache>
                <c:formatCode>General</c:formatCode>
                <c:ptCount val="9"/>
                <c:pt idx="6" formatCode="_(* #,##0.00_);_(* \(#,##0.00\);_(* &quot;-&quot;??_);_(@_)">
                  <c:v>0.11247998581341517</c:v>
                </c:pt>
                <c:pt idx="7" formatCode="_(* #,##0.00_);_(* \(#,##0.00\);_(* &quot;-&quot;??_);_(@_)">
                  <c:v>0.10066524903898898</c:v>
                </c:pt>
                <c:pt idx="8" formatCode="_(* #,##0.00_);_(* \(#,##0.00\);_(* &quot;-&quot;??_);_(@_)">
                  <c:v>0.10389046771371362</c:v>
                </c:pt>
              </c:numCache>
            </c:numRef>
          </c:yVal>
          <c:smooth val="0"/>
          <c:extLst>
            <c:ext xmlns:c16="http://schemas.microsoft.com/office/drawing/2014/chart" uri="{C3380CC4-5D6E-409C-BE32-E72D297353CC}">
              <c16:uniqueId val="{00000003-7F94-4CF3-A0CD-8C9402DA856A}"/>
            </c:ext>
          </c:extLst>
        </c:ser>
        <c:dLbls>
          <c:showLegendKey val="0"/>
          <c:showVal val="0"/>
          <c:showCatName val="0"/>
          <c:showSerName val="0"/>
          <c:showPercent val="0"/>
          <c:showBubbleSize val="0"/>
        </c:dLbls>
        <c:axId val="524559984"/>
        <c:axId val="524547024"/>
      </c:scatterChart>
      <c:valAx>
        <c:axId val="524559984"/>
        <c:scaling>
          <c:orientation val="minMax"/>
          <c:max val="2024"/>
          <c:min val="2012"/>
        </c:scaling>
        <c:delete val="0"/>
        <c:axPos val="b"/>
        <c:majorGridlines>
          <c:spPr>
            <a:ln w="9525" cap="flat" cmpd="sng" algn="ctr">
              <a:solidFill>
                <a:srgbClr val="E6E6E6"/>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crossAx val="524547024"/>
        <c:crosses val="autoZero"/>
        <c:crossBetween val="midCat"/>
      </c:valAx>
      <c:valAx>
        <c:axId val="524547024"/>
        <c:scaling>
          <c:orientation val="minMax"/>
        </c:scaling>
        <c:delete val="0"/>
        <c:axPos val="l"/>
        <c:majorGridlines>
          <c:spPr>
            <a:ln w="9525" cap="flat" cmpd="sng" algn="ctr">
              <a:solidFill>
                <a:srgbClr val="E6E6E6"/>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r>
                  <a:rPr lang="en-US"/>
                  <a:t>Selected</a:t>
                </a:r>
                <a:r>
                  <a:rPr lang="en-US" baseline="0"/>
                  <a:t> PDX Peak Month Mode Shares for Arriving Passengers</a:t>
                </a:r>
                <a:endParaRPr lang="en-US"/>
              </a:p>
              <a:p>
                <a:pPr>
                  <a:defRPr/>
                </a:pP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crossAx val="524559984"/>
        <c:crosses val="autoZero"/>
        <c:crossBetween val="midCat"/>
      </c:valAx>
      <c:spPr>
        <a:noFill/>
        <a:ln>
          <a:noFill/>
        </a:ln>
        <a:effectLst/>
      </c:spPr>
    </c:plotArea>
    <c:legend>
      <c:legendPos val="b"/>
      <c:layout>
        <c:manualLayout>
          <c:xMode val="edge"/>
          <c:yMode val="edge"/>
          <c:x val="0.25137857767779026"/>
          <c:y val="0.93986310982152144"/>
          <c:w val="0.4932744344456943"/>
          <c:h val="6.0136890178478571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latin typeface="Inter" panose="02000503000000020004" pitchFamily="2" charset="0"/>
          <a:ea typeface="Inter" panose="02000503000000020004"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kern="1200" spc="0" baseline="0">
                <a:solidFill>
                  <a:sysClr val="windowText" lastClr="000000"/>
                </a:solidFill>
                <a:latin typeface="Inter" panose="02000503000000020004" pitchFamily="2" charset="0"/>
                <a:ea typeface="Inter" panose="02000503000000020004" pitchFamily="2" charset="0"/>
                <a:cs typeface="+mn-cs"/>
              </a:defRPr>
            </a:pPr>
            <a:r>
              <a:rPr lang="en-US" sz="1000"/>
              <a:t>Public Parking Spaces </a:t>
            </a:r>
            <a:br>
              <a:rPr lang="en-US" sz="1000"/>
            </a:br>
            <a:r>
              <a:rPr lang="en-US" sz="1000"/>
              <a:t>per 1,000 Passengers</a:t>
            </a:r>
            <a:br>
              <a:rPr lang="en-US" sz="1000"/>
            </a:br>
            <a:br>
              <a:rPr lang="en-US" sz="1000"/>
            </a:br>
            <a:endParaRPr lang="en-US" sz="1000"/>
          </a:p>
        </c:rich>
      </c:tx>
      <c:overlay val="0"/>
      <c:spPr>
        <a:noFill/>
        <a:ln>
          <a:noFill/>
        </a:ln>
        <a:effectLst/>
      </c:spPr>
      <c:txPr>
        <a:bodyPr rot="0" spcFirstLastPara="1" vertOverflow="ellipsis" vert="horz" wrap="square" anchor="ctr" anchorCtr="1"/>
        <a:lstStyle/>
        <a:p>
          <a:pPr>
            <a:defRPr sz="1000" b="0" i="0" u="none" strike="noStrike" kern="1200" spc="0" baseline="0">
              <a:solidFill>
                <a:sysClr val="windowText" lastClr="000000"/>
              </a:solidFill>
              <a:latin typeface="Inter" panose="02000503000000020004" pitchFamily="2" charset="0"/>
              <a:ea typeface="Inter" panose="02000503000000020004" pitchFamily="2" charset="0"/>
              <a:cs typeface="+mn-cs"/>
            </a:defRPr>
          </a:pPr>
          <a:endParaRPr lang="en-US"/>
        </a:p>
      </c:txPr>
    </c:title>
    <c:autoTitleDeleted val="0"/>
    <c:plotArea>
      <c:layout>
        <c:manualLayout>
          <c:layoutTarget val="inner"/>
          <c:xMode val="edge"/>
          <c:yMode val="edge"/>
          <c:x val="0.13639232021990494"/>
          <c:y val="0.1735586176727909"/>
          <c:w val="0.82386051851495457"/>
          <c:h val="0.68496008311461065"/>
        </c:manualLayout>
      </c:layout>
      <c:scatterChart>
        <c:scatterStyle val="lineMarker"/>
        <c:varyColors val="0"/>
        <c:ser>
          <c:idx val="3"/>
          <c:order val="0"/>
          <c:tx>
            <c:strRef>
              <c:f>Sheet1!$O$24</c:f>
              <c:strCache>
                <c:ptCount val="1"/>
                <c:pt idx="0">
                  <c:v>Parking</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A9-4DE5-BDDB-E6002A4D6257}"/>
                </c:ext>
              </c:extLst>
            </c:dLbl>
            <c:dLbl>
              <c:idx val="1"/>
              <c:layout>
                <c:manualLayout>
                  <c:x val="-7.8415827401207578E-3"/>
                  <c:y val="2.57044838919692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5A9-4DE5-BDDB-E6002A4D6257}"/>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A9-4DE5-BDDB-E6002A4D6257}"/>
                </c:ext>
              </c:extLst>
            </c:dLbl>
            <c:dLbl>
              <c:idx val="3"/>
              <c:layout>
                <c:manualLayout>
                  <c:x val="-1.176237411018103E-2"/>
                  <c:y val="-3.1416591423517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5A9-4DE5-BDDB-E6002A4D6257}"/>
                </c:ext>
              </c:extLst>
            </c:dLbl>
            <c:numFmt formatCode="#,##0.00" sourceLinked="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Sheet1!$N$30:$N$38</c:f>
              <c:numCache>
                <c:formatCode>General</c:formatCode>
                <c:ptCount val="9"/>
                <c:pt idx="0">
                  <c:v>2012</c:v>
                </c:pt>
                <c:pt idx="1">
                  <c:v>2019</c:v>
                </c:pt>
                <c:pt idx="2">
                  <c:v>2023</c:v>
                </c:pt>
                <c:pt idx="3">
                  <c:v>2024</c:v>
                </c:pt>
                <c:pt idx="4">
                  <c:v>2025</c:v>
                </c:pt>
                <c:pt idx="5">
                  <c:v>2030</c:v>
                </c:pt>
                <c:pt idx="6">
                  <c:v>2035</c:v>
                </c:pt>
                <c:pt idx="7">
                  <c:v>2040</c:v>
                </c:pt>
                <c:pt idx="8">
                  <c:v>2045</c:v>
                </c:pt>
              </c:numCache>
            </c:numRef>
          </c:xVal>
          <c:yVal>
            <c:numRef>
              <c:f>Sheet1!$O$30:$O$38</c:f>
              <c:numCache>
                <c:formatCode>General</c:formatCode>
                <c:ptCount val="9"/>
                <c:pt idx="0">
                  <c:v>1.7358020821132409</c:v>
                </c:pt>
                <c:pt idx="1">
                  <c:v>1.3299816500254165</c:v>
                </c:pt>
                <c:pt idx="2">
                  <c:v>1.4125655313906316</c:v>
                </c:pt>
                <c:pt idx="3">
                  <c:v>1.5602830466157094</c:v>
                </c:pt>
              </c:numCache>
            </c:numRef>
          </c:yVal>
          <c:smooth val="0"/>
          <c:extLst>
            <c:ext xmlns:c16="http://schemas.microsoft.com/office/drawing/2014/chart" uri="{C3380CC4-5D6E-409C-BE32-E72D297353CC}">
              <c16:uniqueId val="{00000004-65A9-4DE5-BDDB-E6002A4D6257}"/>
            </c:ext>
          </c:extLst>
        </c:ser>
        <c:dLbls>
          <c:showLegendKey val="0"/>
          <c:showVal val="0"/>
          <c:showCatName val="0"/>
          <c:showSerName val="0"/>
          <c:showPercent val="0"/>
          <c:showBubbleSize val="0"/>
        </c:dLbls>
        <c:axId val="524559984"/>
        <c:axId val="524547024"/>
      </c:scatterChart>
      <c:valAx>
        <c:axId val="524559984"/>
        <c:scaling>
          <c:orientation val="minMax"/>
          <c:max val="2024"/>
          <c:min val="2012"/>
        </c:scaling>
        <c:delete val="0"/>
        <c:axPos val="b"/>
        <c:majorGridlines>
          <c:spPr>
            <a:ln w="9525" cap="flat" cmpd="sng" algn="ctr">
              <a:solidFill>
                <a:srgbClr val="E6E6E6"/>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crossAx val="524547024"/>
        <c:crosses val="autoZero"/>
        <c:crossBetween val="midCat"/>
      </c:valAx>
      <c:valAx>
        <c:axId val="524547024"/>
        <c:scaling>
          <c:orientation val="minMax"/>
        </c:scaling>
        <c:delete val="0"/>
        <c:axPos val="l"/>
        <c:majorGridlines>
          <c:spPr>
            <a:ln w="9525" cap="flat" cmpd="sng" algn="ctr">
              <a:solidFill>
                <a:srgbClr val="E6E6E6"/>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r>
                  <a:rPr lang="en-US"/>
                  <a:t>Parking Spaces per 1,000 Annual </a:t>
                </a:r>
                <a:br>
                  <a:rPr lang="en-US"/>
                </a:br>
                <a:r>
                  <a:rPr lang="en-US"/>
                  <a:t>Departing Passengers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crossAx val="524559984"/>
        <c:crosses val="autoZero"/>
        <c:crossBetween val="midCat"/>
      </c:valAx>
      <c:spPr>
        <a:noFill/>
        <a:ln>
          <a:noFill/>
        </a:ln>
        <a:effectLst/>
      </c:spPr>
    </c:plotArea>
    <c:legend>
      <c:legendPos val="b"/>
      <c:layout>
        <c:manualLayout>
          <c:xMode val="edge"/>
          <c:yMode val="edge"/>
          <c:x val="0.42920822397200348"/>
          <c:y val="0.93652979937186887"/>
          <c:w val="0.14158339582552182"/>
          <c:h val="6.347025628737144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Inter" panose="02000503000000020004" pitchFamily="2" charset="0"/>
              <a:ea typeface="Inter" panose="02000503000000020004"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latin typeface="Inter" panose="02000503000000020004" pitchFamily="2" charset="0"/>
          <a:ea typeface="Inter" panose="02000503000000020004"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21BBB_AF183770.xml><?xml version="1.0" encoding="utf-8"?>
<p188:cmLst xmlns:a="http://schemas.openxmlformats.org/drawingml/2006/main" xmlns:r="http://schemas.openxmlformats.org/officeDocument/2006/relationships" xmlns:p188="http://schemas.microsoft.com/office/powerpoint/2018/8/main">
  <p188:cm id="{3C1E942B-E80E-4628-93A6-EFD196FE8A3E}" authorId="{D53AF906-2690-7768-65AF-D0DD378ED53C}" status="resolved" created="2025-05-15T17:11:54.417" complete="100000">
    <pc:sldMkLst xmlns:pc="http://schemas.microsoft.com/office/powerpoint/2013/main/command">
      <pc:docMk/>
      <pc:sldMk cId="2937599856" sldId="138171"/>
    </pc:sldMkLst>
    <p188:txBody>
      <a:bodyPr/>
      <a:lstStyle/>
      <a:p>
        <a:r>
          <a:rPr lang="en-US"/>
          <a:t>Consider adding "Preliminary" when we talk about alternatives so that people know nothing is set in stone</a:t>
        </a:r>
      </a:p>
    </p188:txBody>
  </p188:cm>
</p188:cmLst>
</file>

<file path=ppt/comments/modernComment_21BDA_76C44534.xml><?xml version="1.0" encoding="utf-8"?>
<p188:cmLst xmlns:a="http://schemas.openxmlformats.org/drawingml/2006/main" xmlns:r="http://schemas.openxmlformats.org/officeDocument/2006/relationships" xmlns:p188="http://schemas.microsoft.com/office/powerpoint/2018/8/main">
  <p188:cm id="{251CBC57-68B1-46B4-9677-D82E1E5765FB}" authorId="{4AE19C65-B2CE-70B4-1422-DD2785145528}" status="resolved" created="2025-05-09T14:42:54.662" complete="100000">
    <pc:sldMkLst xmlns:pc="http://schemas.microsoft.com/office/powerpoint/2013/main/command">
      <pc:docMk/>
      <pc:sldMk cId="1992574260" sldId="138202"/>
    </pc:sldMkLst>
    <p188:txBody>
      <a:bodyPr/>
      <a:lstStyle/>
      <a:p>
        <a:r>
          <a:rPr lang="en-US"/>
          <a:t>We will need to rework this section per our discussion yesterday.  More teaching them what the landside elements are, what influences them, and how that drives facility needs.</a:t>
        </a:r>
      </a:p>
    </p188:txBody>
  </p188:cm>
  <p188:cm id="{A3A7DC85-0FD4-4100-A8BD-76F6603A18C8}" authorId="{5B48EBD3-AC62-984E-8FC2-EBC610A3A4E5}" status="resolved" created="2025-05-12T17:15:08.668" complete="100000">
    <ac:deMkLst xmlns:ac="http://schemas.microsoft.com/office/drawing/2013/main/command">
      <pc:docMk xmlns:pc="http://schemas.microsoft.com/office/powerpoint/2013/main/command"/>
      <pc:sldMk xmlns:pc="http://schemas.microsoft.com/office/powerpoint/2013/main/command" cId="1992574260" sldId="138202"/>
      <ac:spMk id="4" creationId="{76A6D46A-F2D4-DDF2-3F87-B0DE500F8C6A}"/>
    </ac:deMkLst>
    <p188:txBody>
      <a:bodyPr/>
      <a:lstStyle/>
      <a:p>
        <a:r>
          <a:rPr lang="en-US"/>
          <a:t>Give examples (TNCs).</a:t>
        </a:r>
      </a:p>
    </p188:txBody>
  </p188:cm>
</p188:cmLst>
</file>

<file path=ppt/comments/modernComment_21BDD_5650CCBD.xml><?xml version="1.0" encoding="utf-8"?>
<p188:cmLst xmlns:a="http://schemas.openxmlformats.org/drawingml/2006/main" xmlns:r="http://schemas.openxmlformats.org/officeDocument/2006/relationships" xmlns:p188="http://schemas.microsoft.com/office/powerpoint/2018/8/main">
  <p188:cm id="{652A2D63-08D6-4205-B1FC-720842493090}" authorId="{3DD786FA-C755-FBD5-94B8-B073113BB2BE}" status="resolved" created="2025-05-06T19:02:10.558" complete="100000">
    <pc:sldMkLst xmlns:pc="http://schemas.microsoft.com/office/powerpoint/2013/main/command">
      <pc:docMk/>
      <pc:sldMk cId="1448135869" sldId="138205"/>
    </pc:sldMkLst>
    <p188:replyLst>
      <p188:reply id="{F31B9872-6E32-4F33-93FA-12C21F500633}" authorId="{4AE19C65-B2CE-70B4-1422-DD2785145528}" created="2025-05-09T14:39:53.760">
        <p188:txBody>
          <a:bodyPr/>
          <a:lstStyle/>
          <a:p>
            <a:r>
              <a:rPr lang="en-US"/>
              <a:t>Yes, we will need to clearly identify these on the drawings themselves.</a:t>
            </a:r>
          </a:p>
        </p188:txBody>
      </p188:reply>
    </p188:replyLst>
    <p188:txBody>
      <a:bodyPr/>
      <a:lstStyle/>
      <a:p>
        <a:r>
          <a:rPr lang="en-US"/>
          <a:t>May be helpful to list the elements for each alternative that the PAC members should be reacting to.</a:t>
        </a:r>
      </a:p>
    </p188:txBody>
  </p188:cm>
  <p188:cm id="{C027C24E-C437-4F73-8ACB-C901610A8BFA}" authorId="{5B48EBD3-AC62-984E-8FC2-EBC610A3A4E5}" status="resolved" created="2025-05-12T17:05:22.316" complete="100000">
    <pc:sldMkLst xmlns:pc="http://schemas.microsoft.com/office/powerpoint/2013/main/command">
      <pc:docMk/>
      <pc:sldMk cId="1448135869" sldId="138205"/>
    </pc:sldMkLst>
    <p188:txBody>
      <a:bodyPr/>
      <a:lstStyle/>
      <a:p>
        <a:r>
          <a:rPr lang="en-US"/>
          <a:t>This will be a consolidated drawing, not individual ones</a:t>
        </a:r>
      </a:p>
    </p188:txBody>
  </p188:cm>
</p188:cmLst>
</file>

<file path=ppt/comments/modernComment_21BDF_3980EC1C.xml><?xml version="1.0" encoding="utf-8"?>
<p188:cmLst xmlns:a="http://schemas.openxmlformats.org/drawingml/2006/main" xmlns:r="http://schemas.openxmlformats.org/officeDocument/2006/relationships" xmlns:p188="http://schemas.microsoft.com/office/powerpoint/2018/8/main">
  <p188:cm id="{ECD8A628-8EA8-49A0-9CE3-F7C178748907}" authorId="{5B48EBD3-AC62-984E-8FC2-EBC610A3A4E5}" status="resolved" created="2025-05-12T17:08:12.823" complete="100000">
    <ac:deMkLst xmlns:ac="http://schemas.microsoft.com/office/drawing/2013/main/command">
      <pc:docMk xmlns:pc="http://schemas.microsoft.com/office/powerpoint/2013/main/command"/>
      <pc:sldMk xmlns:pc="http://schemas.microsoft.com/office/powerpoint/2013/main/command" cId="964750364" sldId="138207"/>
      <ac:spMk id="25" creationId="{55B7F6DA-504C-4C5E-3424-72BB680F1AE6}"/>
    </ac:deMkLst>
    <p188:txBody>
      <a:bodyPr/>
      <a:lstStyle/>
      <a:p>
        <a:r>
          <a:rPr lang="en-US"/>
          <a:t>Aim for 3 questions for report out.</a:t>
        </a:r>
      </a:p>
    </p188:txBody>
  </p188:cm>
</p188:cmLst>
</file>

<file path=ppt/comments/modernComment_21BE9_E7D38C56.xml><?xml version="1.0" encoding="utf-8"?>
<p188:cmLst xmlns:a="http://schemas.openxmlformats.org/drawingml/2006/main" xmlns:r="http://schemas.openxmlformats.org/officeDocument/2006/relationships" xmlns:p188="http://schemas.microsoft.com/office/powerpoint/2018/8/main">
  <p188:cm id="{F83C936E-9B0C-4E33-806F-7C69075369D7}" authorId="{4AE19C65-B2CE-70B4-1422-DD2785145528}" status="resolved" created="2025-05-15T17:22:18.204" complete="100000">
    <ac:deMkLst xmlns:ac="http://schemas.microsoft.com/office/drawing/2013/main/command">
      <pc:docMk xmlns:pc="http://schemas.microsoft.com/office/powerpoint/2013/main/command"/>
      <pc:sldMk xmlns:pc="http://schemas.microsoft.com/office/powerpoint/2013/main/command" cId="3889400918" sldId="138217"/>
      <ac:grpSpMk id="7" creationId="{A2F3EC46-CA86-FCB8-1DDA-70430EA4B334}"/>
    </ac:deMkLst>
    <p188:txBody>
      <a:bodyPr/>
      <a:lstStyle/>
      <a:p>
        <a:r>
          <a:rPr lang="en-US"/>
          <a:t>Confirm with Port, but I don’t think we want these logos - I believe they are linked to CAC representation.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41707"/>
          </a:xfrm>
          <a:prstGeom prst="rect">
            <a:avLst/>
          </a:prstGeom>
        </p:spPr>
        <p:txBody>
          <a:bodyPr vert="horz" lIns="137590" tIns="68795" rIns="137590" bIns="68795" rtlCol="0"/>
          <a:lstStyle>
            <a:lvl1pPr algn="l">
              <a:defRPr sz="1800" b="0" i="0">
                <a:latin typeface="Poppins Medium" pitchFamily="2" charset="77"/>
              </a:defRPr>
            </a:lvl1pPr>
          </a:lstStyle>
          <a:p>
            <a:endParaRPr lang="en-US"/>
          </a:p>
        </p:txBody>
      </p:sp>
      <p:sp>
        <p:nvSpPr>
          <p:cNvPr id="3" name="Date Placeholder 2"/>
          <p:cNvSpPr>
            <a:spLocks noGrp="1"/>
          </p:cNvSpPr>
          <p:nvPr>
            <p:ph type="dt" idx="1"/>
          </p:nvPr>
        </p:nvSpPr>
        <p:spPr>
          <a:xfrm>
            <a:off x="5265809" y="0"/>
            <a:ext cx="4028440" cy="741707"/>
          </a:xfrm>
          <a:prstGeom prst="rect">
            <a:avLst/>
          </a:prstGeom>
        </p:spPr>
        <p:txBody>
          <a:bodyPr vert="horz" lIns="137590" tIns="68795" rIns="137590" bIns="68795" rtlCol="0"/>
          <a:lstStyle>
            <a:lvl1pPr algn="r">
              <a:defRPr sz="1800" b="0" i="0">
                <a:latin typeface="Poppins Medium" pitchFamily="2" charset="77"/>
              </a:defRPr>
            </a:lvl1pPr>
          </a:lstStyle>
          <a:p>
            <a:fld id="{9EADECAD-798B-7A47-900F-6FADC7F3490E}" type="datetimeFigureOut">
              <a:rPr lang="en-US" smtClean="0"/>
              <a:pPr/>
              <a:t>5/20/2025</a:t>
            </a:fld>
            <a:endParaRPr lang="en-US"/>
          </a:p>
        </p:txBody>
      </p:sp>
      <p:sp>
        <p:nvSpPr>
          <p:cNvPr id="4" name="Slide Image Placeholder 3"/>
          <p:cNvSpPr>
            <a:spLocks noGrp="1" noRot="1" noChangeAspect="1"/>
          </p:cNvSpPr>
          <p:nvPr>
            <p:ph type="sldImg" idx="2"/>
          </p:nvPr>
        </p:nvSpPr>
        <p:spPr>
          <a:xfrm>
            <a:off x="214313" y="1847850"/>
            <a:ext cx="8867775" cy="4989513"/>
          </a:xfrm>
          <a:prstGeom prst="rect">
            <a:avLst/>
          </a:prstGeom>
          <a:noFill/>
          <a:ln w="12700">
            <a:solidFill>
              <a:prstClr val="black"/>
            </a:solidFill>
          </a:ln>
        </p:spPr>
        <p:txBody>
          <a:bodyPr vert="horz" lIns="137590" tIns="68795" rIns="137590" bIns="68795" rtlCol="0" anchor="ctr"/>
          <a:lstStyle/>
          <a:p>
            <a:endParaRPr lang="en-US"/>
          </a:p>
        </p:txBody>
      </p:sp>
      <p:sp>
        <p:nvSpPr>
          <p:cNvPr id="5" name="Notes Placeholder 4"/>
          <p:cNvSpPr>
            <a:spLocks noGrp="1"/>
          </p:cNvSpPr>
          <p:nvPr>
            <p:ph type="body" sz="quarter" idx="3"/>
          </p:nvPr>
        </p:nvSpPr>
        <p:spPr>
          <a:xfrm>
            <a:off x="929640" y="7114222"/>
            <a:ext cx="7437120" cy="5820728"/>
          </a:xfrm>
          <a:prstGeom prst="rect">
            <a:avLst/>
          </a:prstGeom>
        </p:spPr>
        <p:txBody>
          <a:bodyPr vert="horz" lIns="137590" tIns="68795" rIns="137590" bIns="687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041095"/>
            <a:ext cx="4028440" cy="741706"/>
          </a:xfrm>
          <a:prstGeom prst="rect">
            <a:avLst/>
          </a:prstGeom>
        </p:spPr>
        <p:txBody>
          <a:bodyPr vert="horz" lIns="137590" tIns="68795" rIns="137590" bIns="68795" rtlCol="0" anchor="b"/>
          <a:lstStyle>
            <a:lvl1pPr algn="l">
              <a:defRPr sz="1800" b="0" i="0">
                <a:latin typeface="Poppins Medium" pitchFamily="2" charset="77"/>
              </a:defRPr>
            </a:lvl1pPr>
          </a:lstStyle>
          <a:p>
            <a:endParaRPr lang="en-US"/>
          </a:p>
        </p:txBody>
      </p:sp>
      <p:sp>
        <p:nvSpPr>
          <p:cNvPr id="7" name="Slide Number Placeholder 6"/>
          <p:cNvSpPr>
            <a:spLocks noGrp="1"/>
          </p:cNvSpPr>
          <p:nvPr>
            <p:ph type="sldNum" sz="quarter" idx="5"/>
          </p:nvPr>
        </p:nvSpPr>
        <p:spPr>
          <a:xfrm>
            <a:off x="5265809" y="14041095"/>
            <a:ext cx="4028440" cy="741706"/>
          </a:xfrm>
          <a:prstGeom prst="rect">
            <a:avLst/>
          </a:prstGeom>
        </p:spPr>
        <p:txBody>
          <a:bodyPr vert="horz" lIns="137590" tIns="68795" rIns="137590" bIns="68795" rtlCol="0" anchor="b"/>
          <a:lstStyle>
            <a:lvl1pPr algn="r">
              <a:defRPr sz="1800" b="0" i="0">
                <a:latin typeface="Poppins Medium" pitchFamily="2" charset="77"/>
              </a:defRPr>
            </a:lvl1pPr>
          </a:lstStyle>
          <a:p>
            <a:fld id="{556FA012-CFF5-5D40-A2B9-6B3A10E33573}" type="slidenum">
              <a:rPr lang="en-US" smtClean="0"/>
              <a:pPr/>
              <a:t>‹#›</a:t>
            </a:fld>
            <a:endParaRPr lang="en-US"/>
          </a:p>
        </p:txBody>
      </p:sp>
    </p:spTree>
    <p:extLst>
      <p:ext uri="{BB962C8B-B14F-4D97-AF65-F5344CB8AC3E}">
        <p14:creationId xmlns:p14="http://schemas.microsoft.com/office/powerpoint/2010/main" val="1110590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oppins Medium" pitchFamily="2" charset="77"/>
        <a:ea typeface="+mn-ea"/>
        <a:cs typeface="+mn-cs"/>
      </a:defRPr>
    </a:lvl1pPr>
    <a:lvl2pPr marL="457200" algn="l" defTabSz="914400" rtl="0" eaLnBrk="1" latinLnBrk="0" hangingPunct="1">
      <a:defRPr sz="1200" b="0" i="0" kern="1200">
        <a:solidFill>
          <a:schemeClr val="tx1"/>
        </a:solidFill>
        <a:latin typeface="Poppins Medium" pitchFamily="2" charset="77"/>
        <a:ea typeface="+mn-ea"/>
        <a:cs typeface="+mn-cs"/>
      </a:defRPr>
    </a:lvl2pPr>
    <a:lvl3pPr marL="914400" algn="l" defTabSz="914400" rtl="0" eaLnBrk="1" latinLnBrk="0" hangingPunct="1">
      <a:defRPr sz="1200" b="0" i="0" kern="1200">
        <a:solidFill>
          <a:schemeClr val="tx1"/>
        </a:solidFill>
        <a:latin typeface="Poppins Medium" pitchFamily="2" charset="77"/>
        <a:ea typeface="+mn-ea"/>
        <a:cs typeface="+mn-cs"/>
      </a:defRPr>
    </a:lvl3pPr>
    <a:lvl4pPr marL="1371600" algn="l" defTabSz="914400" rtl="0" eaLnBrk="1" latinLnBrk="0" hangingPunct="1">
      <a:defRPr sz="1200" b="0" i="0" kern="1200">
        <a:solidFill>
          <a:schemeClr val="tx1"/>
        </a:solidFill>
        <a:latin typeface="Poppins Medium" pitchFamily="2" charset="77"/>
        <a:ea typeface="+mn-ea"/>
        <a:cs typeface="+mn-cs"/>
      </a:defRPr>
    </a:lvl4pPr>
    <a:lvl5pPr marL="1828800" algn="l" defTabSz="914400" rtl="0" eaLnBrk="1" latinLnBrk="0" hangingPunct="1">
      <a:defRPr sz="1200" b="0" i="0" kern="1200">
        <a:solidFill>
          <a:schemeClr val="tx1"/>
        </a:solidFill>
        <a:latin typeface="Poppins Medium"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p:txBody>
      </p:sp>
      <p:sp>
        <p:nvSpPr>
          <p:cNvPr id="4" name="Slide Number Placeholder 3"/>
          <p:cNvSpPr>
            <a:spLocks noGrp="1"/>
          </p:cNvSpPr>
          <p:nvPr>
            <p:ph type="sldNum" sz="quarter" idx="5"/>
          </p:nvPr>
        </p:nvSpPr>
        <p:spPr/>
        <p:txBody>
          <a:bodyPr/>
          <a:lstStyle/>
          <a:p>
            <a:fld id="{556FA012-CFF5-5D40-A2B9-6B3A10E33573}" type="slidenum">
              <a:rPr lang="en-US" smtClean="0"/>
              <a:pPr/>
              <a:t>1</a:t>
            </a:fld>
            <a:endParaRPr lang="en-US"/>
          </a:p>
        </p:txBody>
      </p:sp>
    </p:spTree>
    <p:extLst>
      <p:ext uri="{BB962C8B-B14F-4D97-AF65-F5344CB8AC3E}">
        <p14:creationId xmlns:p14="http://schemas.microsoft.com/office/powerpoint/2010/main" val="188550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65AF-553C-EDF2-339B-C74DB3B58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2ADB3-A039-09A4-F9CD-4F14211EE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02CAF-6559-442C-5CF5-1B79F505288A}"/>
              </a:ext>
            </a:extLst>
          </p:cNvPr>
          <p:cNvSpPr>
            <a:spLocks noGrp="1"/>
          </p:cNvSpPr>
          <p:nvPr>
            <p:ph type="body" idx="1"/>
          </p:nvPr>
        </p:nvSpPr>
        <p:spPr/>
        <p:txBody>
          <a:bodyPr/>
          <a:lstStyle/>
          <a:p>
            <a:r>
              <a:rPr lang="en-US"/>
              <a:t>Remind PAC members that this exercise should be from their own perspective</a:t>
            </a:r>
          </a:p>
        </p:txBody>
      </p:sp>
      <p:sp>
        <p:nvSpPr>
          <p:cNvPr id="4" name="Slide Number Placeholder 3">
            <a:extLst>
              <a:ext uri="{FF2B5EF4-FFF2-40B4-BE49-F238E27FC236}">
                <a16:creationId xmlns:a16="http://schemas.microsoft.com/office/drawing/2014/main" id="{EC258B8C-121F-1178-C389-5D932181566E}"/>
              </a:ext>
            </a:extLst>
          </p:cNvPr>
          <p:cNvSpPr>
            <a:spLocks noGrp="1"/>
          </p:cNvSpPr>
          <p:nvPr>
            <p:ph type="sldNum" sz="quarter" idx="5"/>
          </p:nvPr>
        </p:nvSpPr>
        <p:spPr/>
        <p:txBody>
          <a:bodyPr/>
          <a:lstStyle/>
          <a:p>
            <a:fld id="{556FA012-CFF5-5D40-A2B9-6B3A10E33573}" type="slidenum">
              <a:rPr lang="en-US" smtClean="0"/>
              <a:pPr/>
              <a:t>21</a:t>
            </a:fld>
            <a:endParaRPr lang="en-US"/>
          </a:p>
        </p:txBody>
      </p:sp>
    </p:spTree>
    <p:extLst>
      <p:ext uri="{BB962C8B-B14F-4D97-AF65-F5344CB8AC3E}">
        <p14:creationId xmlns:p14="http://schemas.microsoft.com/office/powerpoint/2010/main" val="3473169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 announces the break and Aaron announces Evan’s departure</a:t>
            </a:r>
          </a:p>
        </p:txBody>
      </p:sp>
      <p:sp>
        <p:nvSpPr>
          <p:cNvPr id="4" name="Slide Number Placeholder 3"/>
          <p:cNvSpPr>
            <a:spLocks noGrp="1"/>
          </p:cNvSpPr>
          <p:nvPr>
            <p:ph type="sldNum" sz="quarter" idx="5"/>
          </p:nvPr>
        </p:nvSpPr>
        <p:spPr/>
        <p:txBody>
          <a:bodyPr/>
          <a:lstStyle/>
          <a:p>
            <a:fld id="{556FA012-CFF5-5D40-A2B9-6B3A10E33573}" type="slidenum">
              <a:rPr lang="en-US" smtClean="0"/>
              <a:pPr/>
              <a:t>22</a:t>
            </a:fld>
            <a:endParaRPr lang="en-US"/>
          </a:p>
        </p:txBody>
      </p:sp>
    </p:spTree>
    <p:extLst>
      <p:ext uri="{BB962C8B-B14F-4D97-AF65-F5344CB8AC3E}">
        <p14:creationId xmlns:p14="http://schemas.microsoft.com/office/powerpoint/2010/main" val="83019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0CCB4-01B7-A256-8E1D-FC1785047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34E2E-148C-0C31-AE16-5E1D1D9B7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C7F6C-8FF7-D737-BA53-75ABBCD899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B318F4-A27C-2E04-F2BF-1861FD472E46}"/>
              </a:ext>
            </a:extLst>
          </p:cNvPr>
          <p:cNvSpPr>
            <a:spLocks noGrp="1"/>
          </p:cNvSpPr>
          <p:nvPr>
            <p:ph type="sldNum" sz="quarter" idx="5"/>
          </p:nvPr>
        </p:nvSpPr>
        <p:spPr/>
        <p:txBody>
          <a:bodyPr/>
          <a:lstStyle/>
          <a:p>
            <a:fld id="{556FA012-CFF5-5D40-A2B9-6B3A10E33573}" type="slidenum">
              <a:rPr lang="en-US" smtClean="0"/>
              <a:pPr/>
              <a:t>23</a:t>
            </a:fld>
            <a:endParaRPr lang="en-US"/>
          </a:p>
        </p:txBody>
      </p:sp>
    </p:spTree>
    <p:extLst>
      <p:ext uri="{BB962C8B-B14F-4D97-AF65-F5344CB8AC3E}">
        <p14:creationId xmlns:p14="http://schemas.microsoft.com/office/powerpoint/2010/main" val="104025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9AC3-EE5C-8D80-E42E-3EB2033C3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B3A73-A602-EC71-8C2C-159B9637A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54DDC-12AD-AD47-B7F9-386E3DFB38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89636B-AC73-1B98-FCD6-1776BAD0ED68}"/>
              </a:ext>
            </a:extLst>
          </p:cNvPr>
          <p:cNvSpPr>
            <a:spLocks noGrp="1"/>
          </p:cNvSpPr>
          <p:nvPr>
            <p:ph type="sldNum" sz="quarter" idx="5"/>
          </p:nvPr>
        </p:nvSpPr>
        <p:spPr/>
        <p:txBody>
          <a:bodyPr/>
          <a:lstStyle/>
          <a:p>
            <a:fld id="{556FA012-CFF5-5D40-A2B9-6B3A10E33573}" type="slidenum">
              <a:rPr lang="en-US" smtClean="0"/>
              <a:pPr/>
              <a:t>24</a:t>
            </a:fld>
            <a:endParaRPr lang="en-US"/>
          </a:p>
        </p:txBody>
      </p:sp>
    </p:spTree>
    <p:extLst>
      <p:ext uri="{BB962C8B-B14F-4D97-AF65-F5344CB8AC3E}">
        <p14:creationId xmlns:p14="http://schemas.microsoft.com/office/powerpoint/2010/main" val="242977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Cameron</a:t>
            </a:r>
          </a:p>
        </p:txBody>
      </p:sp>
      <p:sp>
        <p:nvSpPr>
          <p:cNvPr id="4" name="Slide Number Placeholder 3"/>
          <p:cNvSpPr>
            <a:spLocks noGrp="1"/>
          </p:cNvSpPr>
          <p:nvPr>
            <p:ph type="sldNum" sz="quarter" idx="5"/>
          </p:nvPr>
        </p:nvSpPr>
        <p:spPr/>
        <p:txBody>
          <a:bodyPr/>
          <a:lstStyle/>
          <a:p>
            <a:fld id="{556FA012-CFF5-5D40-A2B9-6B3A10E33573}" type="slidenum">
              <a:rPr lang="en-US" smtClean="0"/>
              <a:pPr/>
              <a:t>25</a:t>
            </a:fld>
            <a:endParaRPr lang="en-US"/>
          </a:p>
        </p:txBody>
      </p:sp>
    </p:spTree>
    <p:extLst>
      <p:ext uri="{BB962C8B-B14F-4D97-AF65-F5344CB8AC3E}">
        <p14:creationId xmlns:p14="http://schemas.microsoft.com/office/powerpoint/2010/main" val="180645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Why airfield – terminal – landside – everything else</a:t>
            </a:r>
          </a:p>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26</a:t>
            </a:fld>
            <a:endParaRPr lang="en-US"/>
          </a:p>
        </p:txBody>
      </p:sp>
    </p:spTree>
    <p:extLst>
      <p:ext uri="{BB962C8B-B14F-4D97-AF65-F5344CB8AC3E}">
        <p14:creationId xmlns:p14="http://schemas.microsoft.com/office/powerpoint/2010/main" val="1844196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A081-3082-8BF1-6407-47E3CF9C2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7CF98-0EC5-338B-3C30-BDF13ECA5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2DC32-5BE0-126C-2663-9A42F6EF1BF5}"/>
              </a:ext>
            </a:extLst>
          </p:cNvPr>
          <p:cNvSpPr>
            <a:spLocks noGrp="1"/>
          </p:cNvSpPr>
          <p:nvPr>
            <p:ph type="body" idx="1"/>
          </p:nvPr>
        </p:nvSpPr>
        <p:spPr/>
        <p:txBody>
          <a:bodyPr/>
          <a:lstStyle/>
          <a:p>
            <a:endParaRPr lang="en-US" sz="2400">
              <a:latin typeface="+mn-lt"/>
            </a:endParaRPr>
          </a:p>
        </p:txBody>
      </p:sp>
      <p:sp>
        <p:nvSpPr>
          <p:cNvPr id="4" name="Slide Number Placeholder 3">
            <a:extLst>
              <a:ext uri="{FF2B5EF4-FFF2-40B4-BE49-F238E27FC236}">
                <a16:creationId xmlns:a16="http://schemas.microsoft.com/office/drawing/2014/main" id="{00F71C3E-A92F-FF3C-B351-52B42D2EB7D3}"/>
              </a:ext>
            </a:extLst>
          </p:cNvPr>
          <p:cNvSpPr>
            <a:spLocks noGrp="1"/>
          </p:cNvSpPr>
          <p:nvPr>
            <p:ph type="sldNum" sz="quarter" idx="5"/>
          </p:nvPr>
        </p:nvSpPr>
        <p:spPr/>
        <p:txBody>
          <a:bodyPr/>
          <a:lstStyle/>
          <a:p>
            <a:fld id="{556FA012-CFF5-5D40-A2B9-6B3A10E33573}" type="slidenum">
              <a:rPr lang="en-US" smtClean="0"/>
              <a:pPr/>
              <a:t>27</a:t>
            </a:fld>
            <a:endParaRPr lang="en-US"/>
          </a:p>
        </p:txBody>
      </p:sp>
    </p:spTree>
    <p:extLst>
      <p:ext uri="{BB962C8B-B14F-4D97-AF65-F5344CB8AC3E}">
        <p14:creationId xmlns:p14="http://schemas.microsoft.com/office/powerpoint/2010/main" val="1498265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63C99-0D85-1C56-F5D1-C90E21EFA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AAE52-09AC-2DCB-ED39-AAEC22B04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A1152-7AFE-B1F9-5981-254C27ED7241}"/>
              </a:ext>
            </a:extLst>
          </p:cNvPr>
          <p:cNvSpPr>
            <a:spLocks noGrp="1"/>
          </p:cNvSpPr>
          <p:nvPr>
            <p:ph type="body" idx="1"/>
          </p:nvPr>
        </p:nvSpPr>
        <p:spPr/>
        <p:txBody>
          <a:bodyPr/>
          <a:lstStyle/>
          <a:p>
            <a:endParaRPr lang="en-US" sz="2400">
              <a:latin typeface="+mn-lt"/>
            </a:endParaRPr>
          </a:p>
        </p:txBody>
      </p:sp>
      <p:sp>
        <p:nvSpPr>
          <p:cNvPr id="4" name="Slide Number Placeholder 3">
            <a:extLst>
              <a:ext uri="{FF2B5EF4-FFF2-40B4-BE49-F238E27FC236}">
                <a16:creationId xmlns:a16="http://schemas.microsoft.com/office/drawing/2014/main" id="{F1C5903B-CCE8-0C52-5B17-914B90D9F1B7}"/>
              </a:ext>
            </a:extLst>
          </p:cNvPr>
          <p:cNvSpPr>
            <a:spLocks noGrp="1"/>
          </p:cNvSpPr>
          <p:nvPr>
            <p:ph type="sldNum" sz="quarter" idx="5"/>
          </p:nvPr>
        </p:nvSpPr>
        <p:spPr/>
        <p:txBody>
          <a:bodyPr/>
          <a:lstStyle/>
          <a:p>
            <a:fld id="{556FA012-CFF5-5D40-A2B9-6B3A10E33573}" type="slidenum">
              <a:rPr lang="en-US" smtClean="0"/>
              <a:pPr/>
              <a:t>28</a:t>
            </a:fld>
            <a:endParaRPr lang="en-US"/>
          </a:p>
        </p:txBody>
      </p:sp>
    </p:spTree>
    <p:extLst>
      <p:ext uri="{BB962C8B-B14F-4D97-AF65-F5344CB8AC3E}">
        <p14:creationId xmlns:p14="http://schemas.microsoft.com/office/powerpoint/2010/main" val="414757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Suzanne</a:t>
            </a:r>
          </a:p>
        </p:txBody>
      </p:sp>
      <p:sp>
        <p:nvSpPr>
          <p:cNvPr id="4" name="Slide Number Placeholder 3"/>
          <p:cNvSpPr>
            <a:spLocks noGrp="1"/>
          </p:cNvSpPr>
          <p:nvPr>
            <p:ph type="sldNum" sz="quarter" idx="5"/>
          </p:nvPr>
        </p:nvSpPr>
        <p:spPr/>
        <p:txBody>
          <a:bodyPr/>
          <a:lstStyle/>
          <a:p>
            <a:fld id="{556FA012-CFF5-5D40-A2B9-6B3A10E33573}" type="slidenum">
              <a:rPr lang="en-US" smtClean="0"/>
              <a:pPr/>
              <a:t>32</a:t>
            </a:fld>
            <a:endParaRPr lang="en-US"/>
          </a:p>
        </p:txBody>
      </p:sp>
    </p:spTree>
    <p:extLst>
      <p:ext uri="{BB962C8B-B14F-4D97-AF65-F5344CB8AC3E}">
        <p14:creationId xmlns:p14="http://schemas.microsoft.com/office/powerpoint/2010/main" val="1113543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example: TNCs</a:t>
            </a:r>
          </a:p>
        </p:txBody>
      </p:sp>
      <p:sp>
        <p:nvSpPr>
          <p:cNvPr id="4" name="Slide Number Placeholder 3"/>
          <p:cNvSpPr>
            <a:spLocks noGrp="1"/>
          </p:cNvSpPr>
          <p:nvPr>
            <p:ph type="sldNum" sz="quarter" idx="5"/>
          </p:nvPr>
        </p:nvSpPr>
        <p:spPr/>
        <p:txBody>
          <a:bodyPr/>
          <a:lstStyle/>
          <a:p>
            <a:fld id="{556FA012-CFF5-5D40-A2B9-6B3A10E33573}" type="slidenum">
              <a:rPr lang="en-US" smtClean="0"/>
              <a:pPr/>
              <a:t>37</a:t>
            </a:fld>
            <a:endParaRPr lang="en-US"/>
          </a:p>
        </p:txBody>
      </p:sp>
    </p:spTree>
    <p:extLst>
      <p:ext uri="{BB962C8B-B14F-4D97-AF65-F5344CB8AC3E}">
        <p14:creationId xmlns:p14="http://schemas.microsoft.com/office/powerpoint/2010/main" val="3123888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6FA012-CFF5-5D40-A2B9-6B3A10E33573}" type="slidenum">
              <a:rPr lang="en-US" smtClean="0"/>
              <a:pPr/>
              <a:t>2</a:t>
            </a:fld>
            <a:endParaRPr lang="en-US"/>
          </a:p>
        </p:txBody>
      </p:sp>
    </p:spTree>
    <p:extLst>
      <p:ext uri="{BB962C8B-B14F-4D97-AF65-F5344CB8AC3E}">
        <p14:creationId xmlns:p14="http://schemas.microsoft.com/office/powerpoint/2010/main" val="377783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Medium"/>
                <a:cs typeface="Poppins Medium"/>
              </a:rPr>
              <a:t>Remind people about meeting logistics</a:t>
            </a:r>
          </a:p>
          <a:p>
            <a:endParaRPr lang="en-US">
              <a:latin typeface="Poppins Medium"/>
              <a:cs typeface="Poppins Medium"/>
            </a:endParaRPr>
          </a:p>
          <a:p>
            <a:r>
              <a:rPr lang="en-US">
                <a:latin typeface="Poppins Medium"/>
                <a:cs typeface="Poppins Medium"/>
              </a:rPr>
              <a:t>Community members listening in, you can use the Zoom chat to submit questions or comments. We may not be able to answer questions, but they will be part of the meeting record. Community members (online or in person), we ask that except for public comment and unless otherwise noted, you engage in an observer role.</a:t>
            </a:r>
          </a:p>
          <a:p>
            <a:endParaRPr lang="en-US">
              <a:cs typeface="Poppins Medium"/>
            </a:endParaRPr>
          </a:p>
        </p:txBody>
      </p:sp>
      <p:sp>
        <p:nvSpPr>
          <p:cNvPr id="4" name="Slide Number Placeholder 3"/>
          <p:cNvSpPr>
            <a:spLocks noGrp="1"/>
          </p:cNvSpPr>
          <p:nvPr>
            <p:ph type="sldNum" sz="quarter" idx="5"/>
          </p:nvPr>
        </p:nvSpPr>
        <p:spPr/>
        <p:txBody>
          <a:bodyPr/>
          <a:lstStyle/>
          <a:p>
            <a:fld id="{556FA012-CFF5-5D40-A2B9-6B3A10E33573}" type="slidenum">
              <a:rPr lang="en-US" smtClean="0"/>
              <a:pPr/>
              <a:t>3</a:t>
            </a:fld>
            <a:endParaRPr lang="en-US"/>
          </a:p>
        </p:txBody>
      </p:sp>
    </p:spTree>
    <p:extLst>
      <p:ext uri="{BB962C8B-B14F-4D97-AF65-F5344CB8AC3E}">
        <p14:creationId xmlns:p14="http://schemas.microsoft.com/office/powerpoint/2010/main" val="208314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p:txBody>
      </p:sp>
      <p:sp>
        <p:nvSpPr>
          <p:cNvPr id="4" name="Slide Number Placeholder 3"/>
          <p:cNvSpPr>
            <a:spLocks noGrp="1"/>
          </p:cNvSpPr>
          <p:nvPr>
            <p:ph type="sldNum" sz="quarter" idx="5"/>
          </p:nvPr>
        </p:nvSpPr>
        <p:spPr/>
        <p:txBody>
          <a:bodyPr/>
          <a:lstStyle/>
          <a:p>
            <a:fld id="{556FA012-CFF5-5D40-A2B9-6B3A10E33573}" type="slidenum">
              <a:rPr lang="en-US" smtClean="0"/>
              <a:pPr/>
              <a:t>4</a:t>
            </a:fld>
            <a:endParaRPr lang="en-US"/>
          </a:p>
        </p:txBody>
      </p:sp>
    </p:spTree>
    <p:extLst>
      <p:ext uri="{BB962C8B-B14F-4D97-AF65-F5344CB8AC3E}">
        <p14:creationId xmlns:p14="http://schemas.microsoft.com/office/powerpoint/2010/main" val="2789497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486C3-03DA-08D1-1953-7ADEFF9F1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B9260-10E3-95FD-5BAD-43DEDD893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7C5EE-7121-A47C-C414-4A8EAFD194BE}"/>
              </a:ext>
            </a:extLst>
          </p:cNvPr>
          <p:cNvSpPr>
            <a:spLocks noGrp="1"/>
          </p:cNvSpPr>
          <p:nvPr>
            <p:ph type="body" idx="1"/>
          </p:nvPr>
        </p:nvSpPr>
        <p:spPr/>
        <p:txBody>
          <a:bodyPr/>
          <a:lstStyle/>
          <a:p>
            <a:endParaRPr lang="en-US" sz="3600">
              <a:latin typeface="+mn-lt"/>
              <a:cs typeface="Calibri" panose="020F0502020204030204"/>
            </a:endParaRPr>
          </a:p>
        </p:txBody>
      </p:sp>
      <p:sp>
        <p:nvSpPr>
          <p:cNvPr id="4" name="Slide Number Placeholder 3">
            <a:extLst>
              <a:ext uri="{FF2B5EF4-FFF2-40B4-BE49-F238E27FC236}">
                <a16:creationId xmlns:a16="http://schemas.microsoft.com/office/drawing/2014/main" id="{911CE200-C0D5-F7FD-865A-E82C290E2C88}"/>
              </a:ext>
            </a:extLst>
          </p:cNvPr>
          <p:cNvSpPr>
            <a:spLocks noGrp="1"/>
          </p:cNvSpPr>
          <p:nvPr>
            <p:ph type="sldNum" sz="quarter" idx="5"/>
          </p:nvPr>
        </p:nvSpPr>
        <p:spPr/>
        <p:txBody>
          <a:bodyPr/>
          <a:lstStyle/>
          <a:p>
            <a:fld id="{556FA012-CFF5-5D40-A2B9-6B3A10E33573}" type="slidenum">
              <a:rPr lang="en-US" smtClean="0"/>
              <a:pPr/>
              <a:t>5</a:t>
            </a:fld>
            <a:endParaRPr lang="en-US"/>
          </a:p>
        </p:txBody>
      </p:sp>
    </p:spTree>
    <p:extLst>
      <p:ext uri="{BB962C8B-B14F-4D97-AF65-F5344CB8AC3E}">
        <p14:creationId xmlns:p14="http://schemas.microsoft.com/office/powerpoint/2010/main" val="269959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3234A-BAB7-8F08-9EB2-778E7C33C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030E2-9278-7FAC-93A1-037B11F92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73815-9621-53B0-5E39-EC6B04E4DDB6}"/>
              </a:ext>
            </a:extLst>
          </p:cNvPr>
          <p:cNvSpPr>
            <a:spLocks noGrp="1"/>
          </p:cNvSpPr>
          <p:nvPr>
            <p:ph type="body" idx="1"/>
          </p:nvPr>
        </p:nvSpPr>
        <p:spPr/>
        <p:txBody>
          <a:bodyPr/>
          <a:lstStyle/>
          <a:p>
            <a:endParaRPr lang="en-US" sz="3600">
              <a:latin typeface="+mn-lt"/>
              <a:cs typeface="Calibri" panose="020F0502020204030204"/>
            </a:endParaRPr>
          </a:p>
        </p:txBody>
      </p:sp>
      <p:sp>
        <p:nvSpPr>
          <p:cNvPr id="4" name="Slide Number Placeholder 3">
            <a:extLst>
              <a:ext uri="{FF2B5EF4-FFF2-40B4-BE49-F238E27FC236}">
                <a16:creationId xmlns:a16="http://schemas.microsoft.com/office/drawing/2014/main" id="{E9532B53-A04A-AF9A-165B-5397B0A49C7F}"/>
              </a:ext>
            </a:extLst>
          </p:cNvPr>
          <p:cNvSpPr>
            <a:spLocks noGrp="1"/>
          </p:cNvSpPr>
          <p:nvPr>
            <p:ph type="sldNum" sz="quarter" idx="5"/>
          </p:nvPr>
        </p:nvSpPr>
        <p:spPr/>
        <p:txBody>
          <a:bodyPr/>
          <a:lstStyle/>
          <a:p>
            <a:fld id="{556FA012-CFF5-5D40-A2B9-6B3A10E33573}" type="slidenum">
              <a:rPr lang="en-US" smtClean="0"/>
              <a:pPr/>
              <a:t>6</a:t>
            </a:fld>
            <a:endParaRPr lang="en-US"/>
          </a:p>
        </p:txBody>
      </p:sp>
    </p:spTree>
    <p:extLst>
      <p:ext uri="{BB962C8B-B14F-4D97-AF65-F5344CB8AC3E}">
        <p14:creationId xmlns:p14="http://schemas.microsoft.com/office/powerpoint/2010/main" val="152801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6939-226D-FB7A-1A3A-73C21045D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96A16-CCFE-99D9-EF26-DD18C8453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7551E-EA60-F178-D46C-951D6A171C2F}"/>
              </a:ext>
            </a:extLst>
          </p:cNvPr>
          <p:cNvSpPr>
            <a:spLocks noGrp="1"/>
          </p:cNvSpPr>
          <p:nvPr>
            <p:ph type="body" idx="1"/>
          </p:nvPr>
        </p:nvSpPr>
        <p:spPr/>
        <p:txBody>
          <a:bodyPr/>
          <a:lstStyle/>
          <a:p>
            <a:r>
              <a:rPr lang="en-US" sz="2400"/>
              <a:t>Suzanne</a:t>
            </a:r>
          </a:p>
        </p:txBody>
      </p:sp>
      <p:sp>
        <p:nvSpPr>
          <p:cNvPr id="4" name="Slide Number Placeholder 3">
            <a:extLst>
              <a:ext uri="{FF2B5EF4-FFF2-40B4-BE49-F238E27FC236}">
                <a16:creationId xmlns:a16="http://schemas.microsoft.com/office/drawing/2014/main" id="{BB72EE20-265F-3CF4-E5EC-C5D73BAB2823}"/>
              </a:ext>
            </a:extLst>
          </p:cNvPr>
          <p:cNvSpPr>
            <a:spLocks noGrp="1"/>
          </p:cNvSpPr>
          <p:nvPr>
            <p:ph type="sldNum" sz="quarter" idx="5"/>
          </p:nvPr>
        </p:nvSpPr>
        <p:spPr/>
        <p:txBody>
          <a:bodyPr/>
          <a:lstStyle/>
          <a:p>
            <a:fld id="{556FA012-CFF5-5D40-A2B9-6B3A10E33573}" type="slidenum">
              <a:rPr lang="en-US" smtClean="0"/>
              <a:pPr/>
              <a:t>10</a:t>
            </a:fld>
            <a:endParaRPr lang="en-US"/>
          </a:p>
        </p:txBody>
      </p:sp>
    </p:spTree>
    <p:extLst>
      <p:ext uri="{BB962C8B-B14F-4D97-AF65-F5344CB8AC3E}">
        <p14:creationId xmlns:p14="http://schemas.microsoft.com/office/powerpoint/2010/main" val="328914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Cameron</a:t>
            </a:r>
          </a:p>
        </p:txBody>
      </p:sp>
      <p:sp>
        <p:nvSpPr>
          <p:cNvPr id="4" name="Slide Number Placeholder 3"/>
          <p:cNvSpPr>
            <a:spLocks noGrp="1"/>
          </p:cNvSpPr>
          <p:nvPr>
            <p:ph type="sldNum" sz="quarter" idx="5"/>
          </p:nvPr>
        </p:nvSpPr>
        <p:spPr/>
        <p:txBody>
          <a:bodyPr/>
          <a:lstStyle/>
          <a:p>
            <a:fld id="{556FA012-CFF5-5D40-A2B9-6B3A10E33573}" type="slidenum">
              <a:rPr lang="en-US" smtClean="0"/>
              <a:pPr/>
              <a:t>12</a:t>
            </a:fld>
            <a:endParaRPr lang="en-US"/>
          </a:p>
        </p:txBody>
      </p:sp>
    </p:spTree>
    <p:extLst>
      <p:ext uri="{BB962C8B-B14F-4D97-AF65-F5344CB8AC3E}">
        <p14:creationId xmlns:p14="http://schemas.microsoft.com/office/powerpoint/2010/main" val="2608730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Cameron</a:t>
            </a:r>
          </a:p>
        </p:txBody>
      </p:sp>
      <p:sp>
        <p:nvSpPr>
          <p:cNvPr id="4" name="Slide Number Placeholder 3"/>
          <p:cNvSpPr>
            <a:spLocks noGrp="1"/>
          </p:cNvSpPr>
          <p:nvPr>
            <p:ph type="sldNum" sz="quarter" idx="5"/>
          </p:nvPr>
        </p:nvSpPr>
        <p:spPr/>
        <p:txBody>
          <a:bodyPr/>
          <a:lstStyle/>
          <a:p>
            <a:fld id="{556FA012-CFF5-5D40-A2B9-6B3A10E33573}" type="slidenum">
              <a:rPr lang="en-US" smtClean="0"/>
              <a:pPr/>
              <a:t>20</a:t>
            </a:fld>
            <a:endParaRPr lang="en-US"/>
          </a:p>
        </p:txBody>
      </p:sp>
    </p:spTree>
    <p:extLst>
      <p:ext uri="{BB962C8B-B14F-4D97-AF65-F5344CB8AC3E}">
        <p14:creationId xmlns:p14="http://schemas.microsoft.com/office/powerpoint/2010/main" val="2199428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455AE13-0EC2-E3C6-D355-1AFD419235BE}"/>
              </a:ext>
            </a:extLst>
          </p:cNvPr>
          <p:cNvSpPr/>
          <p:nvPr userDrawn="1"/>
        </p:nvSpPr>
        <p:spPr>
          <a:xfrm>
            <a:off x="0" y="1"/>
            <a:ext cx="12192000" cy="68647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oppins Medium" pitchFamily="2" charset="77"/>
            </a:endParaRPr>
          </a:p>
        </p:txBody>
      </p:sp>
      <p:pic>
        <p:nvPicPr>
          <p:cNvPr id="12" name="Graphic 11">
            <a:extLst>
              <a:ext uri="{FF2B5EF4-FFF2-40B4-BE49-F238E27FC236}">
                <a16:creationId xmlns:a16="http://schemas.microsoft.com/office/drawing/2014/main" id="{8A2E8F67-1834-38ED-3D89-91E98EBE60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75" t="34819" r="21123" b="31245"/>
          <a:stretch/>
        </p:blipFill>
        <p:spPr>
          <a:xfrm>
            <a:off x="0" y="4161"/>
            <a:ext cx="12192000" cy="6849677"/>
          </a:xfrm>
          <a:prstGeom prst="rect">
            <a:avLst/>
          </a:prstGeom>
        </p:spPr>
      </p:pic>
      <p:pic>
        <p:nvPicPr>
          <p:cNvPr id="11" name="Graphic 10">
            <a:extLst>
              <a:ext uri="{FF2B5EF4-FFF2-40B4-BE49-F238E27FC236}">
                <a16:creationId xmlns:a16="http://schemas.microsoft.com/office/drawing/2014/main" id="{89EA1797-5656-6538-8A01-01FB5A695C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3737" y="295485"/>
            <a:ext cx="2019300" cy="749300"/>
          </a:xfrm>
          <a:prstGeom prst="rect">
            <a:avLst/>
          </a:prstGeom>
        </p:spPr>
      </p:pic>
      <p:sp>
        <p:nvSpPr>
          <p:cNvPr id="2" name="Title 1">
            <a:extLst>
              <a:ext uri="{FF2B5EF4-FFF2-40B4-BE49-F238E27FC236}">
                <a16:creationId xmlns:a16="http://schemas.microsoft.com/office/drawing/2014/main" id="{FD3FF171-3308-6759-6A28-C6BBE52507C9}"/>
              </a:ext>
            </a:extLst>
          </p:cNvPr>
          <p:cNvSpPr>
            <a:spLocks noGrp="1"/>
          </p:cNvSpPr>
          <p:nvPr>
            <p:ph type="ctrTitle"/>
          </p:nvPr>
        </p:nvSpPr>
        <p:spPr>
          <a:xfrm>
            <a:off x="404038" y="3054927"/>
            <a:ext cx="5508389" cy="1476175"/>
          </a:xfrm>
        </p:spPr>
        <p:txBody>
          <a:bodyPr anchor="t">
            <a:normAutofit/>
          </a:bodyPr>
          <a:lstStyle>
            <a:lvl1pPr algn="l">
              <a:defRPr sz="4800" b="0" i="0">
                <a:solidFill>
                  <a:schemeClr val="bg1"/>
                </a:solidFill>
                <a:latin typeface="Poppins Medium" pitchFamily="2" charset="77"/>
                <a:cs typeface="Poppins Medium"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F9B8AA1D-C353-4CD2-378C-2B4DCAB8D238}"/>
              </a:ext>
            </a:extLst>
          </p:cNvPr>
          <p:cNvSpPr>
            <a:spLocks noGrp="1"/>
          </p:cNvSpPr>
          <p:nvPr>
            <p:ph type="subTitle" idx="1"/>
          </p:nvPr>
        </p:nvSpPr>
        <p:spPr>
          <a:xfrm>
            <a:off x="404038" y="4610458"/>
            <a:ext cx="5508389" cy="1248404"/>
          </a:xfrm>
        </p:spPr>
        <p:txBody>
          <a:bodyPr>
            <a:normAutofit/>
          </a:bodyPr>
          <a:lstStyle>
            <a:lvl1pPr marL="0" indent="0" algn="l">
              <a:buNone/>
              <a:defRPr sz="2000" baseline="0">
                <a:solidFill>
                  <a:schemeClr val="bg1"/>
                </a:solidFill>
                <a:latin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Footer Placeholder 9">
            <a:extLst>
              <a:ext uri="{FF2B5EF4-FFF2-40B4-BE49-F238E27FC236}">
                <a16:creationId xmlns:a16="http://schemas.microsoft.com/office/drawing/2014/main" id="{3D775FEE-A134-AC22-0E8D-BDAB6C74D3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6" name="Slide Number Placeholder 5">
            <a:extLst>
              <a:ext uri="{FF2B5EF4-FFF2-40B4-BE49-F238E27FC236}">
                <a16:creationId xmlns:a16="http://schemas.microsoft.com/office/drawing/2014/main" id="{FD8BDB50-F2D0-7145-5AB4-9BBB112D0375}"/>
              </a:ext>
            </a:extLst>
          </p:cNvPr>
          <p:cNvSpPr txBox="1">
            <a:spLocks/>
          </p:cNvSpPr>
          <p:nvPr userDrawn="1"/>
        </p:nvSpPr>
        <p:spPr>
          <a:xfrm>
            <a:off x="11290852" y="6356350"/>
            <a:ext cx="497108"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Poppi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F89DBD-657F-0D4B-86A7-CD9BC0A58798}" type="slidenum">
              <a:rPr lang="en-US" smtClean="0"/>
              <a:pPr/>
              <a:t>‹#›</a:t>
            </a:fld>
            <a:endParaRPr lang="en-US"/>
          </a:p>
        </p:txBody>
      </p:sp>
    </p:spTree>
    <p:extLst>
      <p:ext uri="{BB962C8B-B14F-4D97-AF65-F5344CB8AC3E}">
        <p14:creationId xmlns:p14="http://schemas.microsoft.com/office/powerpoint/2010/main" val="46199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mission slide with presenter pictu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83D51-74B9-9DE6-4A15-7CC4441E3E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09"/>
          <a:stretch/>
        </p:blipFill>
        <p:spPr>
          <a:xfrm>
            <a:off x="3428256" y="0"/>
            <a:ext cx="8785009" cy="2362200"/>
          </a:xfrm>
          <a:prstGeom prst="rect">
            <a:avLst/>
          </a:prstGeom>
        </p:spPr>
      </p:pic>
      <p:sp>
        <p:nvSpPr>
          <p:cNvPr id="3" name="Picture Placeholder 2">
            <a:extLst>
              <a:ext uri="{FF2B5EF4-FFF2-40B4-BE49-F238E27FC236}">
                <a16:creationId xmlns:a16="http://schemas.microsoft.com/office/drawing/2014/main" id="{A0BDAA38-A53D-A9BF-B5F8-B5E082D713E8}"/>
              </a:ext>
            </a:extLst>
          </p:cNvPr>
          <p:cNvSpPr>
            <a:spLocks noGrp="1"/>
          </p:cNvSpPr>
          <p:nvPr>
            <p:ph type="pic" idx="1" hasCustomPrompt="1"/>
          </p:nvPr>
        </p:nvSpPr>
        <p:spPr>
          <a:xfrm>
            <a:off x="7563556" y="1365957"/>
            <a:ext cx="3919604" cy="4267200"/>
          </a:xfr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commission presenter head shot</a:t>
            </a:r>
          </a:p>
        </p:txBody>
      </p:sp>
      <p:sp>
        <p:nvSpPr>
          <p:cNvPr id="9" name="Picture Placeholder 8">
            <a:extLst>
              <a:ext uri="{FF2B5EF4-FFF2-40B4-BE49-F238E27FC236}">
                <a16:creationId xmlns:a16="http://schemas.microsoft.com/office/drawing/2014/main" id="{4C1706E1-5039-FACA-2A58-CFF3A8289BAF}"/>
              </a:ext>
            </a:extLst>
          </p:cNvPr>
          <p:cNvSpPr>
            <a:spLocks noGrp="1"/>
          </p:cNvSpPr>
          <p:nvPr>
            <p:ph type="pic" sz="quarter" idx="12"/>
          </p:nvPr>
        </p:nvSpPr>
        <p:spPr>
          <a:xfrm>
            <a:off x="7577765" y="5271976"/>
            <a:ext cx="4635500" cy="1607289"/>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solidFill>
                  <a:schemeClr val="bg1">
                    <a:alpha val="0"/>
                  </a:schemeClr>
                </a:solidFill>
              </a:defRPr>
            </a:lvl1pPr>
          </a:lstStyle>
          <a:p>
            <a:endParaRPr lang="en-US"/>
          </a:p>
        </p:txBody>
      </p:sp>
      <p:sp>
        <p:nvSpPr>
          <p:cNvPr id="2" name="Title 1">
            <a:extLst>
              <a:ext uri="{FF2B5EF4-FFF2-40B4-BE49-F238E27FC236}">
                <a16:creationId xmlns:a16="http://schemas.microsoft.com/office/drawing/2014/main" id="{3F5DB84A-F767-2617-BB3E-61C574744AA5}"/>
              </a:ext>
            </a:extLst>
          </p:cNvPr>
          <p:cNvSpPr>
            <a:spLocks noGrp="1"/>
          </p:cNvSpPr>
          <p:nvPr>
            <p:ph type="ctrTitle" hasCustomPrompt="1"/>
          </p:nvPr>
        </p:nvSpPr>
        <p:spPr>
          <a:xfrm>
            <a:off x="404037" y="2336800"/>
            <a:ext cx="4894794" cy="2122311"/>
          </a:xfrm>
        </p:spPr>
        <p:txBody>
          <a:bodyPr anchor="t">
            <a:noAutofit/>
          </a:bodyPr>
          <a:lstStyle>
            <a:lvl1pPr algn="l">
              <a:defRPr sz="4800" b="0" i="0">
                <a:solidFill>
                  <a:schemeClr val="accent1"/>
                </a:solidFill>
                <a:latin typeface="Poppins Medium" pitchFamily="2" charset="77"/>
                <a:cs typeface="Poppins Medium" pitchFamily="2" charset="77"/>
              </a:defRPr>
            </a:lvl1pPr>
          </a:lstStyle>
          <a:p>
            <a:r>
              <a:rPr lang="en-US"/>
              <a:t>Click to edit Commission title</a:t>
            </a:r>
          </a:p>
        </p:txBody>
      </p:sp>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5" name="Text Placeholder 4">
            <a:extLst>
              <a:ext uri="{FF2B5EF4-FFF2-40B4-BE49-F238E27FC236}">
                <a16:creationId xmlns:a16="http://schemas.microsoft.com/office/drawing/2014/main" id="{2CEB8B9D-0F73-4BC1-68F0-218E4BCEDA3A}"/>
              </a:ext>
            </a:extLst>
          </p:cNvPr>
          <p:cNvSpPr>
            <a:spLocks noGrp="1"/>
          </p:cNvSpPr>
          <p:nvPr>
            <p:ph type="body" sz="quarter" idx="13" hasCustomPrompt="1"/>
          </p:nvPr>
        </p:nvSpPr>
        <p:spPr>
          <a:xfrm>
            <a:off x="439738" y="4515557"/>
            <a:ext cx="3962400" cy="417687"/>
          </a:xfrm>
        </p:spPr>
        <p:txBody>
          <a:bodyPr>
            <a:noAutofit/>
          </a:bodyPr>
          <a:lstStyle>
            <a:lvl1pPr marL="0" indent="0">
              <a:buNone/>
              <a:defRPr sz="2400" b="1">
                <a:latin typeface="Inter" panose="02000503000000020004" pitchFamily="2" charset="0"/>
                <a:ea typeface="Inter" panose="02000503000000020004" pitchFamily="2" charset="0"/>
              </a:defRPr>
            </a:lvl1pPr>
            <a:lvl2pPr marL="0" indent="0">
              <a:buNone/>
              <a:defRPr sz="2000">
                <a:latin typeface="Inter" panose="02000503000000020004" pitchFamily="2" charset="0"/>
                <a:ea typeface="Inter" panose="02000503000000020004" pitchFamily="2" charset="0"/>
              </a:defRPr>
            </a:lvl2pPr>
          </a:lstStyle>
          <a:p>
            <a:pPr lvl="0"/>
            <a:r>
              <a:rPr lang="en-US"/>
              <a:t>Name</a:t>
            </a:r>
          </a:p>
        </p:txBody>
      </p:sp>
      <p:sp>
        <p:nvSpPr>
          <p:cNvPr id="8" name="Text Placeholder 7">
            <a:extLst>
              <a:ext uri="{FF2B5EF4-FFF2-40B4-BE49-F238E27FC236}">
                <a16:creationId xmlns:a16="http://schemas.microsoft.com/office/drawing/2014/main" id="{AA157874-7DD7-F410-8D44-A5ECDFC9A116}"/>
              </a:ext>
            </a:extLst>
          </p:cNvPr>
          <p:cNvSpPr>
            <a:spLocks noGrp="1"/>
          </p:cNvSpPr>
          <p:nvPr>
            <p:ph type="body" sz="quarter" idx="14" hasCustomPrompt="1"/>
          </p:nvPr>
        </p:nvSpPr>
        <p:spPr>
          <a:xfrm>
            <a:off x="451027" y="4888089"/>
            <a:ext cx="4008437" cy="440266"/>
          </a:xfrm>
        </p:spPr>
        <p:txBody>
          <a:bodyPr>
            <a:noAutofit/>
          </a:bodyPr>
          <a:lstStyle>
            <a:lvl1pPr marL="0" indent="0">
              <a:buFontTx/>
              <a:buNone/>
              <a:defRPr sz="1800"/>
            </a:lvl1pPr>
          </a:lstStyle>
          <a:p>
            <a:pPr lvl="0"/>
            <a:r>
              <a:rPr lang="en-US"/>
              <a:t>Title</a:t>
            </a:r>
          </a:p>
        </p:txBody>
      </p:sp>
    </p:spTree>
    <p:extLst>
      <p:ext uri="{BB962C8B-B14F-4D97-AF65-F5344CB8AC3E}">
        <p14:creationId xmlns:p14="http://schemas.microsoft.com/office/powerpoint/2010/main" val="75721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in shape with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A8411225-038E-25DA-9218-3162583C2BAD}"/>
              </a:ext>
            </a:extLst>
          </p:cNvPr>
          <p:cNvSpPr>
            <a:spLocks noGrp="1"/>
          </p:cNvSpPr>
          <p:nvPr>
            <p:ph type="pic" idx="1"/>
          </p:nvPr>
        </p:nvSpPr>
        <p:spPr>
          <a:xfrm>
            <a:off x="6357256" y="0"/>
            <a:ext cx="58347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Slide Number Placeholder 5">
            <a:extLst>
              <a:ext uri="{FF2B5EF4-FFF2-40B4-BE49-F238E27FC236}">
                <a16:creationId xmlns:a16="http://schemas.microsoft.com/office/drawing/2014/main" id="{C9E6470E-2CED-A09D-2076-043A6794E647}"/>
              </a:ext>
            </a:extLst>
          </p:cNvPr>
          <p:cNvSpPr txBox="1">
            <a:spLocks/>
          </p:cNvSpPr>
          <p:nvPr userDrawn="1"/>
        </p:nvSpPr>
        <p:spPr>
          <a:xfrm>
            <a:off x="11290852" y="6356350"/>
            <a:ext cx="497108"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Poppins Medium"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F89DBD-657F-0D4B-86A7-CD9BC0A58798}" type="slidenum">
              <a:rPr lang="en-US" smtClean="0">
                <a:solidFill>
                  <a:schemeClr val="bg1"/>
                </a:solidFill>
              </a:rPr>
              <a:pPr/>
              <a:t>‹#›</a:t>
            </a:fld>
            <a:endParaRPr lang="en-US">
              <a:solidFill>
                <a:schemeClr val="bg1"/>
              </a:solidFill>
            </a:endParaRPr>
          </a:p>
        </p:txBody>
      </p:sp>
      <p:sp>
        <p:nvSpPr>
          <p:cNvPr id="3" name="Title 1">
            <a:extLst>
              <a:ext uri="{FF2B5EF4-FFF2-40B4-BE49-F238E27FC236}">
                <a16:creationId xmlns:a16="http://schemas.microsoft.com/office/drawing/2014/main" id="{CB864A03-8F96-F346-8804-AE2B5B3C897D}"/>
              </a:ext>
            </a:extLst>
          </p:cNvPr>
          <p:cNvSpPr>
            <a:spLocks noGrp="1"/>
          </p:cNvSpPr>
          <p:nvPr>
            <p:ph type="title"/>
          </p:nvPr>
        </p:nvSpPr>
        <p:spPr>
          <a:xfrm>
            <a:off x="415209" y="321805"/>
            <a:ext cx="4855291" cy="1303796"/>
          </a:xfrm>
        </p:spPr>
        <p:txBody>
          <a:bodyPr anchor="t">
            <a:noAutofit/>
          </a:bodyPr>
          <a:lstStyle>
            <a:lvl1pPr>
              <a:defRPr sz="4400" baseline="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A81490E-A323-0010-05A6-25F96DDD2341}"/>
              </a:ext>
            </a:extLst>
          </p:cNvPr>
          <p:cNvSpPr>
            <a:spLocks noGrp="1"/>
          </p:cNvSpPr>
          <p:nvPr>
            <p:ph type="body" sz="quarter" idx="13"/>
          </p:nvPr>
        </p:nvSpPr>
        <p:spPr>
          <a:xfrm>
            <a:off x="435430" y="1596571"/>
            <a:ext cx="5631542" cy="4920117"/>
          </a:xfrm>
        </p:spPr>
        <p:txBody>
          <a:bodyPr>
            <a:normAutofit/>
          </a:bodyPr>
          <a:lstStyle>
            <a:lvl1pPr marL="182880" indent="-182880">
              <a:spcBef>
                <a:spcPts val="1200"/>
              </a:spcBef>
              <a:buSzPct val="90000"/>
              <a:defRPr sz="2400">
                <a:latin typeface="Inter" panose="02000503000000020004" pitchFamily="2" charset="0"/>
                <a:ea typeface="Inter" panose="02000503000000020004" pitchFamily="2" charset="0"/>
              </a:defRPr>
            </a:lvl1pPr>
            <a:lvl2pPr marL="402336" indent="-182880">
              <a:spcBef>
                <a:spcPts val="1200"/>
              </a:spcBef>
              <a:buSzPct val="90000"/>
              <a:buFont typeface="Inter" panose="02000503000000020004" pitchFamily="2" charset="0"/>
              <a:buChar char="-"/>
              <a:defRPr sz="2400">
                <a:latin typeface="Inter" panose="02000503000000020004" pitchFamily="2" charset="0"/>
                <a:ea typeface="Inter" panose="02000503000000020004" pitchFamily="2" charset="0"/>
              </a:defRPr>
            </a:lvl2pPr>
            <a:lvl3pPr marL="219456" indent="-219456">
              <a:spcBef>
                <a:spcPts val="1200"/>
              </a:spcBef>
              <a:buSzPct val="90000"/>
              <a:defRPr>
                <a:latin typeface="Inter" panose="02000503000000020004" pitchFamily="2" charset="0"/>
                <a:ea typeface="Inter" panose="02000503000000020004" pitchFamily="2" charset="0"/>
              </a:defRPr>
            </a:lvl3pPr>
            <a:lvl4pPr marL="219456" indent="-219456">
              <a:spcBef>
                <a:spcPts val="1200"/>
              </a:spcBef>
              <a:buSzPct val="90000"/>
              <a:defRPr>
                <a:latin typeface="Inter" panose="02000503000000020004" pitchFamily="2" charset="0"/>
                <a:ea typeface="Inter" panose="02000503000000020004" pitchFamily="2" charset="0"/>
              </a:defRPr>
            </a:lvl4pPr>
            <a:lvl5pPr marL="219456" indent="-219456">
              <a:spcBef>
                <a:spcPts val="1200"/>
              </a:spcBef>
              <a:buSzPct val="90000"/>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p:txBody>
      </p:sp>
      <p:sp>
        <p:nvSpPr>
          <p:cNvPr id="5" name="Slide Number Placeholder 12">
            <a:extLst>
              <a:ext uri="{FF2B5EF4-FFF2-40B4-BE49-F238E27FC236}">
                <a16:creationId xmlns:a16="http://schemas.microsoft.com/office/drawing/2014/main" id="{580997FA-9FBE-0E03-A93F-D1EF2FDC85C0}"/>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Tree>
    <p:extLst>
      <p:ext uri="{BB962C8B-B14F-4D97-AF65-F5344CB8AC3E}">
        <p14:creationId xmlns:p14="http://schemas.microsoft.com/office/powerpoint/2010/main" val="4141456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357C16A-4B09-4C19-AF74-53086534D2B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75" t="34819" r="21123" b="31245"/>
          <a:stretch/>
        </p:blipFill>
        <p:spPr>
          <a:xfrm>
            <a:off x="0" y="4161"/>
            <a:ext cx="12192000" cy="6849677"/>
          </a:xfrm>
          <a:prstGeom prst="rect">
            <a:avLst/>
          </a:prstGeom>
        </p:spPr>
      </p:pic>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3" name="Text Placeholder 2">
            <a:extLst>
              <a:ext uri="{FF2B5EF4-FFF2-40B4-BE49-F238E27FC236}">
                <a16:creationId xmlns:a16="http://schemas.microsoft.com/office/drawing/2014/main" id="{DC39F450-C921-F453-8A36-D6874B63FAA0}"/>
              </a:ext>
            </a:extLst>
          </p:cNvPr>
          <p:cNvSpPr>
            <a:spLocks noGrp="1"/>
          </p:cNvSpPr>
          <p:nvPr>
            <p:ph type="body" sz="quarter" idx="12" hasCustomPrompt="1"/>
          </p:nvPr>
        </p:nvSpPr>
        <p:spPr>
          <a:xfrm>
            <a:off x="464588" y="396317"/>
            <a:ext cx="6334125" cy="721283"/>
          </a:xfrm>
        </p:spPr>
        <p:txBody>
          <a:bodyPr>
            <a:noAutofit/>
          </a:bodyPr>
          <a:lstStyle>
            <a:lvl1pPr marL="0" indent="0">
              <a:buFontTx/>
              <a:buNone/>
              <a:defRPr sz="4400">
                <a:solidFill>
                  <a:schemeClr val="accent1"/>
                </a:solidFill>
                <a:latin typeface="Poppins Medium" panose="00000600000000000000" pitchFamily="2" charset="0"/>
                <a:cs typeface="Poppins Medium" panose="00000600000000000000" pitchFamily="2" charset="0"/>
              </a:defRPr>
            </a:lvl1pPr>
          </a:lstStyle>
          <a:p>
            <a:pPr lvl="0"/>
            <a:r>
              <a:rPr lang="en-US"/>
              <a:t>Click to edit text</a:t>
            </a:r>
          </a:p>
        </p:txBody>
      </p:sp>
      <p:sp>
        <p:nvSpPr>
          <p:cNvPr id="4" name="Text Placeholder 3">
            <a:extLst>
              <a:ext uri="{FF2B5EF4-FFF2-40B4-BE49-F238E27FC236}">
                <a16:creationId xmlns:a16="http://schemas.microsoft.com/office/drawing/2014/main" id="{E5F47172-F76B-49B2-2C35-1A94D82FA7F6}"/>
              </a:ext>
            </a:extLst>
          </p:cNvPr>
          <p:cNvSpPr>
            <a:spLocks noGrp="1"/>
          </p:cNvSpPr>
          <p:nvPr>
            <p:ph type="body" sz="quarter" idx="13"/>
          </p:nvPr>
        </p:nvSpPr>
        <p:spPr>
          <a:xfrm>
            <a:off x="464457" y="1088571"/>
            <a:ext cx="10305143" cy="4920117"/>
          </a:xfrm>
        </p:spPr>
        <p:txBody>
          <a:bodyPr>
            <a:normAutofit/>
          </a:bodyPr>
          <a:lstStyle>
            <a:lvl1pPr marL="182880" indent="-182880">
              <a:spcBef>
                <a:spcPts val="1200"/>
              </a:spcBef>
              <a:buSzPct val="90000"/>
              <a:defRPr sz="2400">
                <a:latin typeface="Inter" panose="02000503000000020004" pitchFamily="2" charset="0"/>
                <a:ea typeface="Inter" panose="02000503000000020004" pitchFamily="2" charset="0"/>
              </a:defRPr>
            </a:lvl1pPr>
            <a:lvl2pPr marL="402336" indent="-182880">
              <a:spcBef>
                <a:spcPts val="1200"/>
              </a:spcBef>
              <a:buSzPct val="90000"/>
              <a:buFont typeface="Inter" panose="02000503000000020004" pitchFamily="2" charset="0"/>
              <a:buChar char="-"/>
              <a:defRPr sz="2400">
                <a:latin typeface="Inter" panose="02000503000000020004" pitchFamily="2" charset="0"/>
                <a:ea typeface="Inter" panose="02000503000000020004" pitchFamily="2" charset="0"/>
              </a:defRPr>
            </a:lvl2pPr>
            <a:lvl3pPr marL="219456" indent="-219456">
              <a:spcBef>
                <a:spcPts val="1200"/>
              </a:spcBef>
              <a:buSzPct val="90000"/>
              <a:defRPr>
                <a:latin typeface="Inter" panose="02000503000000020004" pitchFamily="2" charset="0"/>
                <a:ea typeface="Inter" panose="02000503000000020004" pitchFamily="2" charset="0"/>
              </a:defRPr>
            </a:lvl3pPr>
            <a:lvl4pPr marL="219456" indent="-219456">
              <a:spcBef>
                <a:spcPts val="1200"/>
              </a:spcBef>
              <a:buSzPct val="90000"/>
              <a:defRPr>
                <a:latin typeface="Inter" panose="02000503000000020004" pitchFamily="2" charset="0"/>
                <a:ea typeface="Inter" panose="02000503000000020004" pitchFamily="2" charset="0"/>
              </a:defRPr>
            </a:lvl4pPr>
            <a:lvl5pPr marL="219456" indent="-219456">
              <a:spcBef>
                <a:spcPts val="1200"/>
              </a:spcBef>
              <a:buSzPct val="90000"/>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4640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hite background">
    <p:spTree>
      <p:nvGrpSpPr>
        <p:cNvPr id="1" name=""/>
        <p:cNvGrpSpPr/>
        <p:nvPr/>
      </p:nvGrpSpPr>
      <p:grpSpPr>
        <a:xfrm>
          <a:off x="0" y="0"/>
          <a:ext cx="0" cy="0"/>
          <a:chOff x="0" y="0"/>
          <a:chExt cx="0" cy="0"/>
        </a:xfrm>
      </p:grpSpPr>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3" name="Text Placeholder 2">
            <a:extLst>
              <a:ext uri="{FF2B5EF4-FFF2-40B4-BE49-F238E27FC236}">
                <a16:creationId xmlns:a16="http://schemas.microsoft.com/office/drawing/2014/main" id="{DC39F450-C921-F453-8A36-D6874B63FAA0}"/>
              </a:ext>
            </a:extLst>
          </p:cNvPr>
          <p:cNvSpPr>
            <a:spLocks noGrp="1"/>
          </p:cNvSpPr>
          <p:nvPr>
            <p:ph type="body" sz="quarter" idx="12" hasCustomPrompt="1"/>
          </p:nvPr>
        </p:nvSpPr>
        <p:spPr>
          <a:xfrm>
            <a:off x="464588" y="396317"/>
            <a:ext cx="6334125" cy="721283"/>
          </a:xfrm>
        </p:spPr>
        <p:txBody>
          <a:bodyPr>
            <a:noAutofit/>
          </a:bodyPr>
          <a:lstStyle>
            <a:lvl1pPr marL="0" indent="0">
              <a:buFontTx/>
              <a:buNone/>
              <a:defRPr sz="4400">
                <a:solidFill>
                  <a:schemeClr val="accent1"/>
                </a:solidFill>
                <a:latin typeface="Poppins Medium" panose="00000600000000000000" pitchFamily="2" charset="0"/>
                <a:cs typeface="Poppins Medium" panose="00000600000000000000" pitchFamily="2" charset="0"/>
              </a:defRPr>
            </a:lvl1pPr>
          </a:lstStyle>
          <a:p>
            <a:pPr lvl="0"/>
            <a:r>
              <a:rPr lang="en-US"/>
              <a:t>Click to edit text</a:t>
            </a:r>
          </a:p>
        </p:txBody>
      </p:sp>
      <p:sp>
        <p:nvSpPr>
          <p:cNvPr id="4" name="Text Placeholder 3">
            <a:extLst>
              <a:ext uri="{FF2B5EF4-FFF2-40B4-BE49-F238E27FC236}">
                <a16:creationId xmlns:a16="http://schemas.microsoft.com/office/drawing/2014/main" id="{E5F47172-F76B-49B2-2C35-1A94D82FA7F6}"/>
              </a:ext>
            </a:extLst>
          </p:cNvPr>
          <p:cNvSpPr>
            <a:spLocks noGrp="1"/>
          </p:cNvSpPr>
          <p:nvPr>
            <p:ph type="body" sz="quarter" idx="13"/>
          </p:nvPr>
        </p:nvSpPr>
        <p:spPr>
          <a:xfrm>
            <a:off x="464457" y="1088571"/>
            <a:ext cx="10305143" cy="4920117"/>
          </a:xfrm>
        </p:spPr>
        <p:txBody>
          <a:bodyPr>
            <a:normAutofit/>
          </a:bodyPr>
          <a:lstStyle>
            <a:lvl1pPr marL="182880" indent="-182880">
              <a:spcBef>
                <a:spcPts val="1200"/>
              </a:spcBef>
              <a:buSzPct val="90000"/>
              <a:defRPr sz="2400">
                <a:latin typeface="Inter" panose="02000503000000020004" pitchFamily="2" charset="0"/>
                <a:ea typeface="Inter" panose="02000503000000020004" pitchFamily="2" charset="0"/>
              </a:defRPr>
            </a:lvl1pPr>
            <a:lvl2pPr marL="402336" indent="-182880">
              <a:spcBef>
                <a:spcPts val="1200"/>
              </a:spcBef>
              <a:buSzPct val="90000"/>
              <a:buFont typeface="Inter" panose="02000503000000020004" pitchFamily="2" charset="0"/>
              <a:buChar char="-"/>
              <a:defRPr sz="2400">
                <a:latin typeface="Inter" panose="02000503000000020004" pitchFamily="2" charset="0"/>
                <a:ea typeface="Inter" panose="02000503000000020004" pitchFamily="2" charset="0"/>
              </a:defRPr>
            </a:lvl2pPr>
            <a:lvl3pPr marL="219456" indent="-219456">
              <a:spcBef>
                <a:spcPts val="1200"/>
              </a:spcBef>
              <a:buSzPct val="90000"/>
              <a:defRPr>
                <a:latin typeface="Inter" panose="02000503000000020004" pitchFamily="2" charset="0"/>
                <a:ea typeface="Inter" panose="02000503000000020004" pitchFamily="2" charset="0"/>
              </a:defRPr>
            </a:lvl3pPr>
            <a:lvl4pPr marL="219456" indent="-219456">
              <a:spcBef>
                <a:spcPts val="1200"/>
              </a:spcBef>
              <a:buSzPct val="90000"/>
              <a:defRPr>
                <a:latin typeface="Inter" panose="02000503000000020004" pitchFamily="2" charset="0"/>
                <a:ea typeface="Inter" panose="02000503000000020004" pitchFamily="2" charset="0"/>
              </a:defRPr>
            </a:lvl4pPr>
            <a:lvl5pPr marL="219456" indent="-219456">
              <a:spcBef>
                <a:spcPts val="1200"/>
              </a:spcBef>
              <a:buSzPct val="90000"/>
              <a:defRPr>
                <a:latin typeface="Inter" panose="02000503000000020004" pitchFamily="2" charset="0"/>
                <a:ea typeface="Inter" panose="02000503000000020004" pitchFamily="2"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4155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3" name="Text Placeholder 2">
            <a:extLst>
              <a:ext uri="{FF2B5EF4-FFF2-40B4-BE49-F238E27FC236}">
                <a16:creationId xmlns:a16="http://schemas.microsoft.com/office/drawing/2014/main" id="{DC39F450-C921-F453-8A36-D6874B63FAA0}"/>
              </a:ext>
            </a:extLst>
          </p:cNvPr>
          <p:cNvSpPr>
            <a:spLocks noGrp="1"/>
          </p:cNvSpPr>
          <p:nvPr>
            <p:ph type="body" sz="quarter" idx="12" hasCustomPrompt="1"/>
          </p:nvPr>
        </p:nvSpPr>
        <p:spPr>
          <a:xfrm>
            <a:off x="464588" y="304184"/>
            <a:ext cx="6334125" cy="954774"/>
          </a:xfrm>
        </p:spPr>
        <p:txBody>
          <a:bodyPr>
            <a:noAutofit/>
          </a:bodyPr>
          <a:lstStyle>
            <a:lvl1pPr marL="0" indent="0">
              <a:buFontTx/>
              <a:buNone/>
              <a:defRPr sz="4400">
                <a:solidFill>
                  <a:schemeClr val="accent1"/>
                </a:solidFill>
              </a:defRPr>
            </a:lvl1pPr>
          </a:lstStyle>
          <a:p>
            <a:pPr lvl="0"/>
            <a:r>
              <a:rPr lang="en-US"/>
              <a:t>Click to edit text</a:t>
            </a:r>
          </a:p>
        </p:txBody>
      </p:sp>
    </p:spTree>
    <p:extLst>
      <p:ext uri="{BB962C8B-B14F-4D97-AF65-F5344CB8AC3E}">
        <p14:creationId xmlns:p14="http://schemas.microsoft.com/office/powerpoint/2010/main" val="412526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umbers thre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1C7274-B648-46A1-FC49-AA1F7BEBF744}"/>
              </a:ext>
            </a:extLst>
          </p:cNvPr>
          <p:cNvSpPr>
            <a:spLocks noGrp="1"/>
          </p:cNvSpPr>
          <p:nvPr>
            <p:ph type="body" sz="quarter" idx="16" hasCustomPrompt="1"/>
          </p:nvPr>
        </p:nvSpPr>
        <p:spPr>
          <a:xfrm>
            <a:off x="470452" y="445603"/>
            <a:ext cx="5943600" cy="707336"/>
          </a:xfrm>
        </p:spPr>
        <p:txBody>
          <a:bodyPr>
            <a:noAutofit/>
          </a:bodyPr>
          <a:lstStyle>
            <a:lvl1pPr marL="0" indent="0">
              <a:buFontTx/>
              <a:buNone/>
              <a:defRPr sz="1400" b="1" i="0" spc="100" baseline="0">
                <a:solidFill>
                  <a:schemeClr val="accent6"/>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ALL CAPS</a:t>
            </a:r>
          </a:p>
        </p:txBody>
      </p:sp>
      <p:sp>
        <p:nvSpPr>
          <p:cNvPr id="2" name="Title 1">
            <a:extLst>
              <a:ext uri="{FF2B5EF4-FFF2-40B4-BE49-F238E27FC236}">
                <a16:creationId xmlns:a16="http://schemas.microsoft.com/office/drawing/2014/main" id="{3F5DB84A-F767-2617-BB3E-61C574744AA5}"/>
              </a:ext>
            </a:extLst>
          </p:cNvPr>
          <p:cNvSpPr>
            <a:spLocks noGrp="1"/>
          </p:cNvSpPr>
          <p:nvPr>
            <p:ph type="ctrTitle" hasCustomPrompt="1"/>
          </p:nvPr>
        </p:nvSpPr>
        <p:spPr>
          <a:xfrm>
            <a:off x="-370123" y="2830823"/>
            <a:ext cx="5803900" cy="1131956"/>
          </a:xfrm>
        </p:spPr>
        <p:txBody>
          <a:bodyPr anchor="ctr">
            <a:noAutofit/>
          </a:bodyPr>
          <a:lstStyle>
            <a:lvl1pPr algn="ctr">
              <a:defRPr sz="7200" b="1" i="0">
                <a:solidFill>
                  <a:schemeClr val="accent1"/>
                </a:solidFill>
                <a:latin typeface="Poppins" pitchFamily="2" charset="77"/>
                <a:cs typeface="Poppins" pitchFamily="2" charset="77"/>
              </a:defRPr>
            </a:lvl1pPr>
          </a:lstStyle>
          <a:p>
            <a:r>
              <a:rPr lang="en-US"/>
              <a:t>10</a:t>
            </a:r>
          </a:p>
        </p:txBody>
      </p:sp>
      <p:sp>
        <p:nvSpPr>
          <p:cNvPr id="18" name="Slide Number Placeholder 12">
            <a:extLst>
              <a:ext uri="{FF2B5EF4-FFF2-40B4-BE49-F238E27FC236}">
                <a16:creationId xmlns:a16="http://schemas.microsoft.com/office/drawing/2014/main" id="{EE7BEFED-EB05-9FD4-EE5F-943326007ACC}"/>
              </a:ext>
            </a:extLst>
          </p:cNvPr>
          <p:cNvSpPr>
            <a:spLocks noGrp="1"/>
          </p:cNvSpPr>
          <p:nvPr>
            <p:ph type="sldNum" sz="quarter" idx="11"/>
          </p:nvPr>
        </p:nvSpPr>
        <p:spPr>
          <a:xfrm>
            <a:off x="8610600" y="6356350"/>
            <a:ext cx="3177360" cy="365125"/>
          </a:xfrm>
        </p:spPr>
        <p:txBody>
          <a:bodyPr/>
          <a:lstStyle>
            <a:lvl1pPr>
              <a:defRPr>
                <a:solidFill>
                  <a:schemeClr val="accent1"/>
                </a:solidFill>
              </a:defRPr>
            </a:lvl1pPr>
          </a:lstStyle>
          <a:p>
            <a:fld id="{99F89DBD-657F-0D4B-86A7-CD9BC0A58798}" type="slidenum">
              <a:rPr lang="en-US" smtClean="0"/>
              <a:pPr/>
              <a:t>‹#›</a:t>
            </a:fld>
            <a:endParaRPr lang="en-US"/>
          </a:p>
        </p:txBody>
      </p:sp>
      <p:sp>
        <p:nvSpPr>
          <p:cNvPr id="21" name="Text Placeholder 20">
            <a:extLst>
              <a:ext uri="{FF2B5EF4-FFF2-40B4-BE49-F238E27FC236}">
                <a16:creationId xmlns:a16="http://schemas.microsoft.com/office/drawing/2014/main" id="{AD3125C8-559A-AA5C-D9CE-4B7413B78D8C}"/>
              </a:ext>
            </a:extLst>
          </p:cNvPr>
          <p:cNvSpPr>
            <a:spLocks noGrp="1"/>
          </p:cNvSpPr>
          <p:nvPr>
            <p:ph type="body" sz="quarter" idx="13"/>
          </p:nvPr>
        </p:nvSpPr>
        <p:spPr>
          <a:xfrm>
            <a:off x="1382443" y="4238488"/>
            <a:ext cx="2292626" cy="647700"/>
          </a:xfrm>
        </p:spPr>
        <p:txBody>
          <a:bodyPr>
            <a:noAutofit/>
          </a:bodyPr>
          <a:lstStyle>
            <a:lvl1pPr marL="0" indent="0" algn="ctr">
              <a:buFontTx/>
              <a:buNone/>
              <a:defRPr sz="200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Content Placeholder 27">
            <a:extLst>
              <a:ext uri="{FF2B5EF4-FFF2-40B4-BE49-F238E27FC236}">
                <a16:creationId xmlns:a16="http://schemas.microsoft.com/office/drawing/2014/main" id="{C27661D7-81A1-7ACB-B368-5056743D72D0}"/>
              </a:ext>
            </a:extLst>
          </p:cNvPr>
          <p:cNvSpPr>
            <a:spLocks noGrp="1"/>
          </p:cNvSpPr>
          <p:nvPr>
            <p:ph sz="quarter" idx="14"/>
          </p:nvPr>
        </p:nvSpPr>
        <p:spPr>
          <a:xfrm>
            <a:off x="1677942" y="3946388"/>
            <a:ext cx="1703008" cy="115128"/>
          </a:xfrm>
          <a:solidFill>
            <a:schemeClr val="accent5"/>
          </a:solidFill>
          <a:ln>
            <a:noFill/>
          </a:ln>
        </p:spPr>
        <p:txBody>
          <a:bodyPr/>
          <a:lstStyle>
            <a:lvl1pPr marL="0" indent="0">
              <a:buNone/>
              <a:defRPr>
                <a:noFill/>
              </a:defRPr>
            </a:lvl1pPr>
          </a:lstStyle>
          <a:p>
            <a:pPr lvl="0"/>
            <a:endParaRPr lang="en-US"/>
          </a:p>
        </p:txBody>
      </p:sp>
      <p:sp>
        <p:nvSpPr>
          <p:cNvPr id="5" name="Text Placeholder 4">
            <a:extLst>
              <a:ext uri="{FF2B5EF4-FFF2-40B4-BE49-F238E27FC236}">
                <a16:creationId xmlns:a16="http://schemas.microsoft.com/office/drawing/2014/main" id="{10BD1943-76C9-A342-6008-33FC2522F32A}"/>
              </a:ext>
            </a:extLst>
          </p:cNvPr>
          <p:cNvSpPr>
            <a:spLocks noGrp="1"/>
          </p:cNvSpPr>
          <p:nvPr>
            <p:ph type="body" sz="quarter" idx="17" hasCustomPrompt="1"/>
          </p:nvPr>
        </p:nvSpPr>
        <p:spPr>
          <a:xfrm>
            <a:off x="424344" y="1016139"/>
            <a:ext cx="6519795" cy="1444003"/>
          </a:xfrm>
        </p:spPr>
        <p:txBody>
          <a:bodyPr>
            <a:noAutofit/>
          </a:bodyPr>
          <a:lstStyle>
            <a:lvl1pPr marL="0" indent="0">
              <a:buFontTx/>
              <a:buNone/>
              <a:defRPr sz="4400">
                <a:solidFill>
                  <a:schemeClr val="accent1"/>
                </a:solidFill>
              </a:defRPr>
            </a:lvl1pPr>
            <a:lvl2pPr>
              <a:defRPr/>
            </a:lvl2pPr>
          </a:lstStyle>
          <a:p>
            <a:pPr lvl="0"/>
            <a:r>
              <a:rPr lang="en-US"/>
              <a:t>Click to edit text</a:t>
            </a:r>
          </a:p>
        </p:txBody>
      </p:sp>
      <p:sp>
        <p:nvSpPr>
          <p:cNvPr id="7" name="Text Placeholder 20">
            <a:extLst>
              <a:ext uri="{FF2B5EF4-FFF2-40B4-BE49-F238E27FC236}">
                <a16:creationId xmlns:a16="http://schemas.microsoft.com/office/drawing/2014/main" id="{93B92487-D374-3531-616D-5A6E88D5D709}"/>
              </a:ext>
            </a:extLst>
          </p:cNvPr>
          <p:cNvSpPr>
            <a:spLocks noGrp="1"/>
          </p:cNvSpPr>
          <p:nvPr>
            <p:ph type="body" sz="quarter" idx="18"/>
          </p:nvPr>
        </p:nvSpPr>
        <p:spPr>
          <a:xfrm>
            <a:off x="5115829" y="4200388"/>
            <a:ext cx="2080592" cy="647700"/>
          </a:xfrm>
        </p:spPr>
        <p:txBody>
          <a:bodyPr>
            <a:noAutofit/>
          </a:bodyPr>
          <a:lstStyle>
            <a:lvl1pPr marL="0" indent="0" algn="ctr">
              <a:buFontTx/>
              <a:buNone/>
              <a:defRPr sz="200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ontent Placeholder 27">
            <a:extLst>
              <a:ext uri="{FF2B5EF4-FFF2-40B4-BE49-F238E27FC236}">
                <a16:creationId xmlns:a16="http://schemas.microsoft.com/office/drawing/2014/main" id="{557D5FDB-02CD-6EB8-9B76-4283F49ADF23}"/>
              </a:ext>
            </a:extLst>
          </p:cNvPr>
          <p:cNvSpPr>
            <a:spLocks noGrp="1"/>
          </p:cNvSpPr>
          <p:nvPr>
            <p:ph sz="quarter" idx="19"/>
          </p:nvPr>
        </p:nvSpPr>
        <p:spPr>
          <a:xfrm>
            <a:off x="5277980" y="3946388"/>
            <a:ext cx="1703008" cy="115128"/>
          </a:xfrm>
          <a:solidFill>
            <a:schemeClr val="accent5"/>
          </a:solidFill>
          <a:ln>
            <a:noFill/>
          </a:ln>
        </p:spPr>
        <p:txBody>
          <a:bodyPr/>
          <a:lstStyle>
            <a:lvl1pPr marL="0" indent="0">
              <a:buNone/>
              <a:defRPr>
                <a:noFill/>
              </a:defRPr>
            </a:lvl1pPr>
          </a:lstStyle>
          <a:p>
            <a:pPr lvl="0"/>
            <a:endParaRPr lang="en-US"/>
          </a:p>
        </p:txBody>
      </p:sp>
      <p:sp>
        <p:nvSpPr>
          <p:cNvPr id="12" name="Text Placeholder 20">
            <a:extLst>
              <a:ext uri="{FF2B5EF4-FFF2-40B4-BE49-F238E27FC236}">
                <a16:creationId xmlns:a16="http://schemas.microsoft.com/office/drawing/2014/main" id="{E69CD378-9275-3D69-A641-4D2EBF4AA15F}"/>
              </a:ext>
            </a:extLst>
          </p:cNvPr>
          <p:cNvSpPr>
            <a:spLocks noGrp="1"/>
          </p:cNvSpPr>
          <p:nvPr>
            <p:ph type="body" sz="quarter" idx="20"/>
          </p:nvPr>
        </p:nvSpPr>
        <p:spPr>
          <a:xfrm>
            <a:off x="8534890" y="4200388"/>
            <a:ext cx="2305878" cy="647700"/>
          </a:xfrm>
        </p:spPr>
        <p:txBody>
          <a:bodyPr>
            <a:noAutofit/>
          </a:bodyPr>
          <a:lstStyle>
            <a:lvl1pPr marL="0" indent="0" algn="ctr">
              <a:buFontTx/>
              <a:buNone/>
              <a:defRPr sz="200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Content Placeholder 27">
            <a:extLst>
              <a:ext uri="{FF2B5EF4-FFF2-40B4-BE49-F238E27FC236}">
                <a16:creationId xmlns:a16="http://schemas.microsoft.com/office/drawing/2014/main" id="{8E24D3A4-2096-56BE-4AB9-B0E741738FF6}"/>
              </a:ext>
            </a:extLst>
          </p:cNvPr>
          <p:cNvSpPr>
            <a:spLocks noGrp="1"/>
          </p:cNvSpPr>
          <p:nvPr>
            <p:ph sz="quarter" idx="21"/>
          </p:nvPr>
        </p:nvSpPr>
        <p:spPr>
          <a:xfrm>
            <a:off x="8829698" y="3946388"/>
            <a:ext cx="1703008" cy="115128"/>
          </a:xfrm>
          <a:solidFill>
            <a:schemeClr val="accent5"/>
          </a:solidFill>
          <a:ln>
            <a:noFill/>
          </a:ln>
        </p:spPr>
        <p:txBody>
          <a:bodyPr/>
          <a:lstStyle>
            <a:lvl1pPr marL="0" indent="0">
              <a:buNone/>
              <a:defRPr>
                <a:noFill/>
              </a:defRPr>
            </a:lvl1pPr>
          </a:lstStyle>
          <a:p>
            <a:pPr lvl="0"/>
            <a:endParaRPr lang="en-US"/>
          </a:p>
        </p:txBody>
      </p:sp>
      <p:sp>
        <p:nvSpPr>
          <p:cNvPr id="15" name="Text Placeholder 14">
            <a:extLst>
              <a:ext uri="{FF2B5EF4-FFF2-40B4-BE49-F238E27FC236}">
                <a16:creationId xmlns:a16="http://schemas.microsoft.com/office/drawing/2014/main" id="{C9B0D171-2848-FDB8-25C7-0AE337BC10FA}"/>
              </a:ext>
            </a:extLst>
          </p:cNvPr>
          <p:cNvSpPr>
            <a:spLocks noGrp="1"/>
          </p:cNvSpPr>
          <p:nvPr>
            <p:ph type="body" sz="quarter" idx="22" hasCustomPrompt="1"/>
          </p:nvPr>
        </p:nvSpPr>
        <p:spPr>
          <a:xfrm>
            <a:off x="3962616" y="2862883"/>
            <a:ext cx="4333737" cy="1060450"/>
          </a:xfrm>
        </p:spPr>
        <p:txBody>
          <a:bodyPr>
            <a:noAutofit/>
          </a:bodyPr>
          <a:lstStyle>
            <a:lvl1pPr marL="0" indent="0" algn="ctr">
              <a:buFontTx/>
              <a:buNone/>
              <a:defRPr sz="7200" b="1">
                <a:solidFill>
                  <a:schemeClr val="accent1"/>
                </a:solidFill>
                <a:latin typeface="Poppins" panose="00000500000000000000" pitchFamily="2" charset="0"/>
                <a:cs typeface="Poppins" panose="00000500000000000000" pitchFamily="2" charset="0"/>
              </a:defRPr>
            </a:lvl1pPr>
          </a:lstStyle>
          <a:p>
            <a:pPr lvl="0"/>
            <a:r>
              <a:rPr lang="en-US"/>
              <a:t>10</a:t>
            </a:r>
          </a:p>
        </p:txBody>
      </p:sp>
      <p:sp>
        <p:nvSpPr>
          <p:cNvPr id="17" name="Text Placeholder 16">
            <a:extLst>
              <a:ext uri="{FF2B5EF4-FFF2-40B4-BE49-F238E27FC236}">
                <a16:creationId xmlns:a16="http://schemas.microsoft.com/office/drawing/2014/main" id="{A0FB3F5C-DAC6-577F-6574-1FCC74800BB9}"/>
              </a:ext>
            </a:extLst>
          </p:cNvPr>
          <p:cNvSpPr>
            <a:spLocks noGrp="1"/>
          </p:cNvSpPr>
          <p:nvPr>
            <p:ph type="body" sz="quarter" idx="23" hasCustomPrompt="1"/>
          </p:nvPr>
        </p:nvSpPr>
        <p:spPr>
          <a:xfrm>
            <a:off x="7514472" y="2862677"/>
            <a:ext cx="4333461" cy="901700"/>
          </a:xfrm>
        </p:spPr>
        <p:txBody>
          <a:bodyPr>
            <a:noAutofit/>
          </a:bodyPr>
          <a:lstStyle>
            <a:lvl1pPr marL="0" indent="0" algn="ctr">
              <a:buFontTx/>
              <a:buNone/>
              <a:defRPr sz="7200" b="1">
                <a:solidFill>
                  <a:schemeClr val="accent1"/>
                </a:solidFill>
                <a:latin typeface="Poppins" panose="00000500000000000000" pitchFamily="2" charset="0"/>
                <a:cs typeface="Poppins" panose="00000500000000000000" pitchFamily="2" charset="0"/>
              </a:defRPr>
            </a:lvl1pPr>
          </a:lstStyle>
          <a:p>
            <a:pPr lvl="0"/>
            <a:r>
              <a:rPr lang="en-US"/>
              <a:t>10</a:t>
            </a:r>
          </a:p>
        </p:txBody>
      </p:sp>
    </p:spTree>
    <p:extLst>
      <p:ext uri="{BB962C8B-B14F-4D97-AF65-F5344CB8AC3E}">
        <p14:creationId xmlns:p14="http://schemas.microsoft.com/office/powerpoint/2010/main" val="100674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00F77-E496-A9BA-5055-44F2486B2118}"/>
              </a:ext>
            </a:extLst>
          </p:cNvPr>
          <p:cNvSpPr>
            <a:spLocks noGrp="1"/>
          </p:cNvSpPr>
          <p:nvPr>
            <p:ph type="title"/>
          </p:nvPr>
        </p:nvSpPr>
        <p:spPr>
          <a:xfrm>
            <a:off x="404037" y="457201"/>
            <a:ext cx="11383923" cy="72934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4C3736A-B7B5-897D-635F-3B7907ED804D}"/>
              </a:ext>
            </a:extLst>
          </p:cNvPr>
          <p:cNvSpPr>
            <a:spLocks noGrp="1"/>
          </p:cNvSpPr>
          <p:nvPr>
            <p:ph type="body" idx="1"/>
          </p:nvPr>
        </p:nvSpPr>
        <p:spPr>
          <a:xfrm>
            <a:off x="404038" y="1248682"/>
            <a:ext cx="1138392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9799AF88-D65C-7B81-31AF-FADE3A17E96A}"/>
              </a:ext>
            </a:extLst>
          </p:cNvPr>
          <p:cNvSpPr>
            <a:spLocks noGrp="1"/>
          </p:cNvSpPr>
          <p:nvPr>
            <p:ph type="sldNum" sz="quarter" idx="4"/>
          </p:nvPr>
        </p:nvSpPr>
        <p:spPr>
          <a:xfrm>
            <a:off x="8610600" y="6356350"/>
            <a:ext cx="3177360" cy="365125"/>
          </a:xfrm>
          <a:prstGeom prst="rect">
            <a:avLst/>
          </a:prstGeom>
        </p:spPr>
        <p:txBody>
          <a:bodyPr vert="horz" lIns="91440" tIns="45720" rIns="91440" bIns="45720" rtlCol="0" anchor="ctr"/>
          <a:lstStyle>
            <a:lvl1pPr algn="r">
              <a:defRPr sz="1200" b="0" i="0">
                <a:solidFill>
                  <a:schemeClr val="tx1"/>
                </a:solidFill>
                <a:latin typeface="Poppins Medium" pitchFamily="2" charset="77"/>
              </a:defRPr>
            </a:lvl1pPr>
          </a:lstStyle>
          <a:p>
            <a:fld id="{BF935A76-6211-0848-B4B7-02E038258CF6}" type="slidenum">
              <a:rPr lang="en-US" smtClean="0"/>
              <a:pPr/>
              <a:t>‹#›</a:t>
            </a:fld>
            <a:endParaRPr lang="en-US"/>
          </a:p>
        </p:txBody>
      </p:sp>
    </p:spTree>
    <p:extLst>
      <p:ext uri="{BB962C8B-B14F-4D97-AF65-F5344CB8AC3E}">
        <p14:creationId xmlns:p14="http://schemas.microsoft.com/office/powerpoint/2010/main" val="310315078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6" r:id="rId3"/>
    <p:sldLayoutId id="2147483666" r:id="rId4"/>
    <p:sldLayoutId id="2147483713" r:id="rId5"/>
    <p:sldLayoutId id="2147483714" r:id="rId6"/>
    <p:sldLayoutId id="2147483715" r:id="rId7"/>
  </p:sldLayoutIdLst>
  <p:hf hdr="0" ftr="0" dt="0"/>
  <p:txStyles>
    <p:titleStyle>
      <a:lvl1pPr algn="l" defTabSz="914400" rtl="0" eaLnBrk="1" latinLnBrk="0" hangingPunct="1">
        <a:lnSpc>
          <a:spcPct val="90000"/>
        </a:lnSpc>
        <a:spcBef>
          <a:spcPct val="0"/>
        </a:spcBef>
        <a:buNone/>
        <a:defRPr sz="4500" b="0" i="0" kern="1200" baseline="0">
          <a:solidFill>
            <a:schemeClr val="accent1"/>
          </a:solidFill>
          <a:latin typeface="Poppins Medium" pitchFamily="2" charset="77"/>
          <a:ea typeface="+mj-ea"/>
          <a:cs typeface="Poppins Medium" pitchFamily="2" charset="77"/>
        </a:defRPr>
      </a:lvl1pPr>
    </p:titleStyle>
    <p:body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microsoft.com/office/2018/10/relationships/comments" Target="../comments/modernComment_21BE9_E7D38C5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21BBB_AF183770.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21BDD_5650CCBD.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21BDF_3980EC1C.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21BDA_76C4453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10755-24D3-4AAD-703B-D99C09E73288}"/>
              </a:ext>
            </a:extLst>
          </p:cNvPr>
          <p:cNvSpPr>
            <a:spLocks noGrp="1"/>
          </p:cNvSpPr>
          <p:nvPr>
            <p:ph type="ctrTitle"/>
          </p:nvPr>
        </p:nvSpPr>
        <p:spPr>
          <a:xfrm>
            <a:off x="404038" y="3054927"/>
            <a:ext cx="11178362" cy="1476175"/>
          </a:xfrm>
        </p:spPr>
        <p:txBody>
          <a:bodyPr>
            <a:noAutofit/>
          </a:bodyPr>
          <a:lstStyle/>
          <a:p>
            <a:r>
              <a:rPr lang="en-US"/>
              <a:t>PDX 2045</a:t>
            </a:r>
            <a:br>
              <a:rPr lang="en-US"/>
            </a:br>
            <a:r>
              <a:rPr lang="en-US"/>
              <a:t>Planning Advisory Committee</a:t>
            </a:r>
          </a:p>
        </p:txBody>
      </p:sp>
      <p:sp>
        <p:nvSpPr>
          <p:cNvPr id="4" name="Subtitle 3">
            <a:extLst>
              <a:ext uri="{FF2B5EF4-FFF2-40B4-BE49-F238E27FC236}">
                <a16:creationId xmlns:a16="http://schemas.microsoft.com/office/drawing/2014/main" id="{E4E204CD-DD37-4586-FEE2-CA71A3B64336}"/>
              </a:ext>
            </a:extLst>
          </p:cNvPr>
          <p:cNvSpPr>
            <a:spLocks noGrp="1"/>
          </p:cNvSpPr>
          <p:nvPr>
            <p:ph type="subTitle" idx="1"/>
          </p:nvPr>
        </p:nvSpPr>
        <p:spPr/>
        <p:txBody>
          <a:bodyPr/>
          <a:lstStyle/>
          <a:p>
            <a:r>
              <a:rPr lang="en-US"/>
              <a:t>Meeting 7</a:t>
            </a:r>
          </a:p>
          <a:p>
            <a:r>
              <a:rPr lang="en-US"/>
              <a:t>May 19, 2025</a:t>
            </a:r>
          </a:p>
        </p:txBody>
      </p:sp>
    </p:spTree>
    <p:extLst>
      <p:ext uri="{BB962C8B-B14F-4D97-AF65-F5344CB8AC3E}">
        <p14:creationId xmlns:p14="http://schemas.microsoft.com/office/powerpoint/2010/main" val="391524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AB256-6121-6356-950E-72D89F6073E5}"/>
            </a:ext>
          </a:extLst>
        </p:cNvPr>
        <p:cNvGrpSpPr/>
        <p:nvPr/>
      </p:nvGrpSpPr>
      <p:grpSpPr>
        <a:xfrm>
          <a:off x="0" y="0"/>
          <a:ext cx="0" cy="0"/>
          <a:chOff x="0" y="0"/>
          <a:chExt cx="0" cy="0"/>
        </a:xfrm>
      </p:grpSpPr>
      <p:pic>
        <p:nvPicPr>
          <p:cNvPr id="22" name="Graphic 21">
            <a:extLst>
              <a:ext uri="{FF2B5EF4-FFF2-40B4-BE49-F238E27FC236}">
                <a16:creationId xmlns:a16="http://schemas.microsoft.com/office/drawing/2014/main" id="{EFC7179D-B416-ED03-789F-1DA341A53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737" y="295485"/>
            <a:ext cx="2019300" cy="749300"/>
          </a:xfrm>
          <a:prstGeom prst="rect">
            <a:avLst/>
          </a:prstGeom>
        </p:spPr>
      </p:pic>
      <p:sp>
        <p:nvSpPr>
          <p:cNvPr id="3" name="Title 3">
            <a:extLst>
              <a:ext uri="{FF2B5EF4-FFF2-40B4-BE49-F238E27FC236}">
                <a16:creationId xmlns:a16="http://schemas.microsoft.com/office/drawing/2014/main" id="{41758CB0-6CDA-1F3C-4B26-A01A07DBA96C}"/>
              </a:ext>
            </a:extLst>
          </p:cNvPr>
          <p:cNvSpPr txBox="1">
            <a:spLocks/>
          </p:cNvSpPr>
          <p:nvPr/>
        </p:nvSpPr>
        <p:spPr>
          <a:xfrm>
            <a:off x="404038" y="3054927"/>
            <a:ext cx="6911162" cy="14761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0" i="0" kern="1200" baseline="0">
                <a:solidFill>
                  <a:schemeClr val="bg1"/>
                </a:solidFill>
                <a:latin typeface="Poppins Medium" pitchFamily="2" charset="77"/>
                <a:ea typeface="+mj-ea"/>
                <a:cs typeface="Poppins Medium" pitchFamily="2" charset="77"/>
              </a:defRPr>
            </a:lvl1pPr>
          </a:lstStyle>
          <a:p>
            <a:r>
              <a:rPr lang="en-US"/>
              <a:t>Public Comment </a:t>
            </a:r>
            <a:br>
              <a:rPr lang="en-US"/>
            </a:br>
            <a:endParaRPr lang="en-US"/>
          </a:p>
        </p:txBody>
      </p:sp>
    </p:spTree>
    <p:extLst>
      <p:ext uri="{BB962C8B-B14F-4D97-AF65-F5344CB8AC3E}">
        <p14:creationId xmlns:p14="http://schemas.microsoft.com/office/powerpoint/2010/main" val="1724993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038C3-F8F7-2E81-6408-4D3CC7E786D0}"/>
              </a:ext>
            </a:extLst>
          </p:cNvPr>
          <p:cNvSpPr>
            <a:spLocks noGrp="1"/>
          </p:cNvSpPr>
          <p:nvPr>
            <p:ph type="sldNum" sz="quarter" idx="11"/>
          </p:nvPr>
        </p:nvSpPr>
        <p:spPr/>
        <p:txBody>
          <a:bodyPr/>
          <a:lstStyle/>
          <a:p>
            <a:fld id="{99F89DBD-657F-0D4B-86A7-CD9BC0A58798}" type="slidenum">
              <a:rPr lang="en-US" smtClean="0"/>
              <a:pPr/>
              <a:t>11</a:t>
            </a:fld>
            <a:endParaRPr lang="en-US"/>
          </a:p>
        </p:txBody>
      </p:sp>
      <p:sp>
        <p:nvSpPr>
          <p:cNvPr id="6" name="Text Placeholder 5">
            <a:extLst>
              <a:ext uri="{FF2B5EF4-FFF2-40B4-BE49-F238E27FC236}">
                <a16:creationId xmlns:a16="http://schemas.microsoft.com/office/drawing/2014/main" id="{16D40EDD-382C-549E-36DC-D6B2CA62EAE4}"/>
              </a:ext>
            </a:extLst>
          </p:cNvPr>
          <p:cNvSpPr>
            <a:spLocks noGrp="1"/>
          </p:cNvSpPr>
          <p:nvPr>
            <p:ph type="body" sz="quarter" idx="12"/>
          </p:nvPr>
        </p:nvSpPr>
        <p:spPr/>
        <p:txBody>
          <a:bodyPr/>
          <a:lstStyle/>
          <a:p>
            <a:r>
              <a:rPr lang="en-US"/>
              <a:t>Public comment</a:t>
            </a:r>
          </a:p>
          <a:p>
            <a:endParaRPr lang="en-US"/>
          </a:p>
        </p:txBody>
      </p:sp>
      <p:sp>
        <p:nvSpPr>
          <p:cNvPr id="5" name="Text Placeholder 4">
            <a:extLst>
              <a:ext uri="{FF2B5EF4-FFF2-40B4-BE49-F238E27FC236}">
                <a16:creationId xmlns:a16="http://schemas.microsoft.com/office/drawing/2014/main" id="{AA9175EA-E71A-05E5-9E6F-D2E08A5F3F67}"/>
              </a:ext>
            </a:extLst>
          </p:cNvPr>
          <p:cNvSpPr>
            <a:spLocks noGrp="1"/>
          </p:cNvSpPr>
          <p:nvPr>
            <p:ph type="body" sz="quarter" idx="13"/>
          </p:nvPr>
        </p:nvSpPr>
        <p:spPr>
          <a:xfrm>
            <a:off x="464457" y="1295400"/>
            <a:ext cx="10305143" cy="4713288"/>
          </a:xfrm>
        </p:spPr>
        <p:txBody>
          <a:bodyPr>
            <a:normAutofit/>
          </a:bodyPr>
          <a:lstStyle/>
          <a:p>
            <a:pPr marL="0" indent="0" defTabSz="646938" eaLnBrk="0" fontAlgn="base" hangingPunct="0">
              <a:lnSpc>
                <a:spcPct val="125000"/>
              </a:lnSpc>
              <a:spcBef>
                <a:spcPct val="0"/>
              </a:spcBef>
              <a:spcAft>
                <a:spcPts val="1200"/>
              </a:spcAft>
              <a:buNone/>
              <a:tabLst>
                <a:tab pos="365026" algn="l"/>
              </a:tabLst>
            </a:pPr>
            <a:r>
              <a:rPr lang="en-US" sz="2000" b="1" u="sng">
                <a:latin typeface="Inter" panose="02000503000000020004" pitchFamily="2" charset="0"/>
                <a:ea typeface="Inter" panose="02000503000000020004" pitchFamily="2" charset="0"/>
                <a:cs typeface="Helvetica" panose="020B0604020202020204" pitchFamily="34" charset="0"/>
              </a:rPr>
              <a:t>ZOOM INSTRUCTIONS</a:t>
            </a:r>
          </a:p>
          <a:p>
            <a:pPr marL="363903" indent="-363903" defTabSz="646938" eaLnBrk="0" fontAlgn="base" hangingPunct="0">
              <a:lnSpc>
                <a:spcPct val="125000"/>
              </a:lnSpc>
              <a:spcBef>
                <a:spcPct val="0"/>
              </a:spcBef>
              <a:spcAft>
                <a:spcPts val="1200"/>
              </a:spcAft>
              <a:buFont typeface="+mj-lt"/>
              <a:buAutoNum type="arabicPeriod"/>
              <a:tabLst>
                <a:tab pos="365026" algn="l"/>
              </a:tabLst>
            </a:pPr>
            <a:r>
              <a:rPr lang="en-US" sz="2000">
                <a:latin typeface="Inter" panose="02000503000000020004" pitchFamily="2" charset="0"/>
                <a:ea typeface="Inter" panose="02000503000000020004" pitchFamily="2" charset="0"/>
                <a:cs typeface="Helvetica" panose="020B0604020202020204" pitchFamily="34" charset="0"/>
              </a:rPr>
              <a:t>Add your </a:t>
            </a:r>
            <a:r>
              <a:rPr lang="en-US" sz="2000" b="1">
                <a:latin typeface="Inter" panose="02000503000000020004" pitchFamily="2" charset="0"/>
                <a:ea typeface="Inter" panose="02000503000000020004" pitchFamily="2" charset="0"/>
                <a:cs typeface="Helvetica" panose="020B0604020202020204" pitchFamily="34" charset="0"/>
              </a:rPr>
              <a:t>full name </a:t>
            </a:r>
            <a:r>
              <a:rPr lang="en-US" sz="2000">
                <a:latin typeface="Inter" panose="02000503000000020004" pitchFamily="2" charset="0"/>
                <a:ea typeface="Inter" panose="02000503000000020004" pitchFamily="2" charset="0"/>
                <a:cs typeface="Helvetica" panose="020B0604020202020204" pitchFamily="34" charset="0"/>
              </a:rPr>
              <a:t>to the Q&amp;A box if you want to comment </a:t>
            </a:r>
          </a:p>
          <a:p>
            <a:pPr marL="363903" indent="-363903" defTabSz="646938" eaLnBrk="0" fontAlgn="base" hangingPunct="0">
              <a:lnSpc>
                <a:spcPct val="125000"/>
              </a:lnSpc>
              <a:spcBef>
                <a:spcPct val="0"/>
              </a:spcBef>
              <a:spcAft>
                <a:spcPts val="1200"/>
              </a:spcAft>
              <a:buFont typeface="+mj-lt"/>
              <a:buAutoNum type="arabicPeriod"/>
              <a:tabLst>
                <a:tab pos="365026" algn="l"/>
              </a:tabLst>
            </a:pPr>
            <a:r>
              <a:rPr lang="en-US" sz="2000">
                <a:latin typeface="Inter" panose="02000503000000020004" pitchFamily="2" charset="0"/>
                <a:ea typeface="Inter" panose="02000503000000020004" pitchFamily="2" charset="0"/>
                <a:cs typeface="Helvetica" panose="020B0604020202020204" pitchFamily="34" charset="0"/>
              </a:rPr>
              <a:t>The facilitator will call your name when it is your turn to speak</a:t>
            </a:r>
          </a:p>
          <a:p>
            <a:pPr marL="363903" indent="-363903" defTabSz="646938" eaLnBrk="0" fontAlgn="base" hangingPunct="0">
              <a:lnSpc>
                <a:spcPct val="125000"/>
              </a:lnSpc>
              <a:spcBef>
                <a:spcPct val="0"/>
              </a:spcBef>
              <a:spcAft>
                <a:spcPts val="1200"/>
              </a:spcAft>
              <a:buFont typeface="+mj-lt"/>
              <a:buAutoNum type="arabicPeriod"/>
              <a:tabLst>
                <a:tab pos="365026" algn="l"/>
              </a:tabLst>
            </a:pPr>
            <a:r>
              <a:rPr lang="en-US" sz="2000">
                <a:latin typeface="Inter" panose="02000503000000020004" pitchFamily="2" charset="0"/>
                <a:ea typeface="Inter" panose="02000503000000020004" pitchFamily="2" charset="0"/>
                <a:cs typeface="Helvetica" panose="020B0604020202020204" pitchFamily="34" charset="0"/>
              </a:rPr>
              <a:t>When your name is called, there will be a brief pause as Zoom removes and reintroduces you to the meeting as a “Panelist”</a:t>
            </a:r>
          </a:p>
          <a:p>
            <a:pPr marL="363903" indent="-363903" defTabSz="646938" eaLnBrk="0" fontAlgn="base" hangingPunct="0">
              <a:lnSpc>
                <a:spcPct val="125000"/>
              </a:lnSpc>
              <a:spcBef>
                <a:spcPct val="0"/>
              </a:spcBef>
              <a:spcAft>
                <a:spcPts val="1200"/>
              </a:spcAft>
              <a:buFont typeface="+mj-lt"/>
              <a:buAutoNum type="arabicPeriod"/>
              <a:tabLst>
                <a:tab pos="365026" algn="l"/>
              </a:tabLst>
            </a:pPr>
            <a:r>
              <a:rPr lang="en-US" sz="2000">
                <a:latin typeface="Inter" panose="02000503000000020004" pitchFamily="2" charset="0"/>
                <a:ea typeface="Inter" panose="02000503000000020004" pitchFamily="2" charset="0"/>
                <a:cs typeface="Helvetica" panose="020B0604020202020204" pitchFamily="34" charset="0"/>
              </a:rPr>
              <a:t>When you return, please </a:t>
            </a:r>
            <a:r>
              <a:rPr lang="en-US" sz="2000" b="1">
                <a:latin typeface="Inter" panose="02000503000000020004" pitchFamily="2" charset="0"/>
                <a:ea typeface="Inter" panose="02000503000000020004" pitchFamily="2" charset="0"/>
                <a:cs typeface="Helvetica" panose="020B0604020202020204" pitchFamily="34" charset="0"/>
              </a:rPr>
              <a:t>unmute your audio </a:t>
            </a:r>
            <a:r>
              <a:rPr lang="en-US" sz="2000">
                <a:latin typeface="Inter" panose="02000503000000020004" pitchFamily="2" charset="0"/>
                <a:ea typeface="Inter" panose="02000503000000020004" pitchFamily="2" charset="0"/>
                <a:cs typeface="Helvetica" panose="020B0604020202020204" pitchFamily="34" charset="0"/>
              </a:rPr>
              <a:t>and </a:t>
            </a:r>
            <a:r>
              <a:rPr lang="en-US" sz="2000" b="1">
                <a:latin typeface="Inter" panose="02000503000000020004" pitchFamily="2" charset="0"/>
                <a:ea typeface="Inter" panose="02000503000000020004" pitchFamily="2" charset="0"/>
                <a:cs typeface="Helvetica" panose="020B0604020202020204" pitchFamily="34" charset="0"/>
              </a:rPr>
              <a:t>start video </a:t>
            </a:r>
            <a:r>
              <a:rPr lang="en-US" sz="2000">
                <a:latin typeface="Inter" panose="02000503000000020004" pitchFamily="2" charset="0"/>
                <a:ea typeface="Inter" panose="02000503000000020004" pitchFamily="2" charset="0"/>
                <a:cs typeface="Helvetica" panose="020B0604020202020204" pitchFamily="34" charset="0"/>
              </a:rPr>
              <a:t>before speaking</a:t>
            </a:r>
          </a:p>
          <a:p>
            <a:pPr marL="363903" indent="-363903" defTabSz="646938" eaLnBrk="0" fontAlgn="base" hangingPunct="0">
              <a:lnSpc>
                <a:spcPct val="125000"/>
              </a:lnSpc>
              <a:spcBef>
                <a:spcPct val="0"/>
              </a:spcBef>
              <a:spcAft>
                <a:spcPts val="1200"/>
              </a:spcAft>
              <a:buFont typeface="+mj-lt"/>
              <a:buAutoNum type="arabicPeriod"/>
              <a:tabLst>
                <a:tab pos="365026" algn="l"/>
              </a:tabLst>
            </a:pPr>
            <a:r>
              <a:rPr lang="en-US" sz="2000">
                <a:latin typeface="Inter" panose="02000503000000020004" pitchFamily="2" charset="0"/>
                <a:ea typeface="Inter" panose="02000503000000020004" pitchFamily="2" charset="0"/>
                <a:cs typeface="Helvetica" panose="020B0604020202020204" pitchFamily="34" charset="0"/>
              </a:rPr>
              <a:t>When your time is complete (3 minutes), you will be reassigned as an “Attendee” </a:t>
            </a:r>
          </a:p>
        </p:txBody>
      </p:sp>
    </p:spTree>
    <p:extLst>
      <p:ext uri="{BB962C8B-B14F-4D97-AF65-F5344CB8AC3E}">
        <p14:creationId xmlns:p14="http://schemas.microsoft.com/office/powerpoint/2010/main" val="388940091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A2B9B-B19C-D9ED-D33F-E4FFD3C5D5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FEAB05-3340-2CA8-8E74-1F360C1A4423}"/>
              </a:ext>
            </a:extLst>
          </p:cNvPr>
          <p:cNvSpPr>
            <a:spLocks noGrp="1"/>
          </p:cNvSpPr>
          <p:nvPr>
            <p:ph type="ctrTitle"/>
          </p:nvPr>
        </p:nvSpPr>
        <p:spPr>
          <a:xfrm>
            <a:off x="404037" y="3054927"/>
            <a:ext cx="7797427" cy="1476175"/>
          </a:xfrm>
        </p:spPr>
        <p:txBody>
          <a:bodyPr>
            <a:normAutofit/>
          </a:bodyPr>
          <a:lstStyle/>
          <a:p>
            <a:r>
              <a:rPr lang="en-US"/>
              <a:t>Preliminary Airfield and Terminal Alternatives</a:t>
            </a:r>
          </a:p>
        </p:txBody>
      </p:sp>
    </p:spTree>
    <p:extLst>
      <p:ext uri="{BB962C8B-B14F-4D97-AF65-F5344CB8AC3E}">
        <p14:creationId xmlns:p14="http://schemas.microsoft.com/office/powerpoint/2010/main" val="293759985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95BB2-E4B1-E5B6-EF60-616434899DF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7F63F1-C0B2-36C1-16E4-85542DD1D87A}"/>
              </a:ext>
            </a:extLst>
          </p:cNvPr>
          <p:cNvSpPr>
            <a:spLocks noGrp="1"/>
          </p:cNvSpPr>
          <p:nvPr>
            <p:ph type="sldNum" sz="quarter" idx="11"/>
          </p:nvPr>
        </p:nvSpPr>
        <p:spPr/>
        <p:txBody>
          <a:bodyPr/>
          <a:lstStyle/>
          <a:p>
            <a:fld id="{99F89DBD-657F-0D4B-86A7-CD9BC0A58798}" type="slidenum">
              <a:rPr lang="en-US" smtClean="0"/>
              <a:pPr/>
              <a:t>13</a:t>
            </a:fld>
            <a:endParaRPr lang="en-US"/>
          </a:p>
        </p:txBody>
      </p:sp>
      <p:sp>
        <p:nvSpPr>
          <p:cNvPr id="6" name="Text Placeholder 5">
            <a:extLst>
              <a:ext uri="{FF2B5EF4-FFF2-40B4-BE49-F238E27FC236}">
                <a16:creationId xmlns:a16="http://schemas.microsoft.com/office/drawing/2014/main" id="{E5B55962-4E19-6915-AD03-9132D55836BD}"/>
              </a:ext>
            </a:extLst>
          </p:cNvPr>
          <p:cNvSpPr>
            <a:spLocks noGrp="1"/>
          </p:cNvSpPr>
          <p:nvPr>
            <p:ph type="body" sz="quarter" idx="13"/>
          </p:nvPr>
        </p:nvSpPr>
        <p:spPr>
          <a:xfrm>
            <a:off x="464457" y="1954306"/>
            <a:ext cx="11277600" cy="4266252"/>
          </a:xfrm>
        </p:spPr>
        <p:txBody>
          <a:bodyPr>
            <a:normAutofit fontScale="92500" lnSpcReduction="10000"/>
          </a:bodyPr>
          <a:lstStyle/>
          <a:p>
            <a:r>
              <a:rPr lang="en-US" sz="2200"/>
              <a:t>Location of the international arrivals facility (IAF) is a key driver of future alternatives</a:t>
            </a:r>
          </a:p>
          <a:p>
            <a:pPr lvl="1"/>
            <a:r>
              <a:rPr lang="en-US" sz="1900"/>
              <a:t>Airfield: Large aircraft gate and access requirements</a:t>
            </a:r>
          </a:p>
          <a:p>
            <a:pPr lvl="1"/>
            <a:r>
              <a:rPr lang="en-US" sz="1900"/>
              <a:t>Terminal: International inspection spaces, sterile circulation, holdroom, and amenities requirements</a:t>
            </a:r>
          </a:p>
          <a:p>
            <a:pPr lvl="1"/>
            <a:r>
              <a:rPr lang="en-US" sz="1900"/>
              <a:t>Landside: Non-secure access</a:t>
            </a:r>
          </a:p>
          <a:p>
            <a:pPr lvl="1"/>
            <a:endParaRPr lang="en-US" sz="1900"/>
          </a:p>
          <a:p>
            <a:r>
              <a:rPr lang="en-US" sz="2200"/>
              <a:t>North terminal areas provide greater opportunity for accommodating growth</a:t>
            </a:r>
          </a:p>
          <a:p>
            <a:pPr lvl="1"/>
            <a:r>
              <a:rPr lang="en-US" sz="1900"/>
              <a:t>Most available area for growth</a:t>
            </a:r>
          </a:p>
          <a:p>
            <a:pPr lvl="1"/>
            <a:r>
              <a:rPr lang="en-US" sz="1900"/>
              <a:t>Most significant deficiencies of existing facilities</a:t>
            </a:r>
          </a:p>
          <a:p>
            <a:pPr lvl="1"/>
            <a:r>
              <a:rPr lang="en-US" sz="1900"/>
              <a:t>Least resilient / oldest infrastructure</a:t>
            </a:r>
          </a:p>
          <a:p>
            <a:pPr lvl="1"/>
            <a:endParaRPr lang="en-US" sz="1900"/>
          </a:p>
          <a:p>
            <a:r>
              <a:rPr lang="en-US" sz="2200"/>
              <a:t>South terminal areas provide opportunity for enhancement of existing facilities</a:t>
            </a:r>
          </a:p>
          <a:p>
            <a:pPr lvl="1"/>
            <a:endParaRPr lang="en-US"/>
          </a:p>
        </p:txBody>
      </p:sp>
      <p:sp>
        <p:nvSpPr>
          <p:cNvPr id="4" name="Text Placeholder 19">
            <a:extLst>
              <a:ext uri="{FF2B5EF4-FFF2-40B4-BE49-F238E27FC236}">
                <a16:creationId xmlns:a16="http://schemas.microsoft.com/office/drawing/2014/main" id="{F3A4ECC5-239F-ECE6-60DD-8A0A21288D07}"/>
              </a:ext>
            </a:extLst>
          </p:cNvPr>
          <p:cNvSpPr txBox="1">
            <a:spLocks/>
          </p:cNvSpPr>
          <p:nvPr/>
        </p:nvSpPr>
        <p:spPr>
          <a:xfrm>
            <a:off x="457200" y="914401"/>
            <a:ext cx="11277600" cy="685799"/>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4400">
                <a:solidFill>
                  <a:schemeClr val="accent1"/>
                </a:solidFill>
                <a:latin typeface="Poppins Medium" panose="00000600000000000000" pitchFamily="2" charset="0"/>
                <a:cs typeface="Poppins Medium" panose="00000600000000000000" pitchFamily="2" charset="0"/>
              </a:rPr>
              <a:t>Preliminary observations</a:t>
            </a:r>
          </a:p>
        </p:txBody>
      </p:sp>
      <p:sp>
        <p:nvSpPr>
          <p:cNvPr id="7" name="Text Placeholder 6">
            <a:extLst>
              <a:ext uri="{FF2B5EF4-FFF2-40B4-BE49-F238E27FC236}">
                <a16:creationId xmlns:a16="http://schemas.microsoft.com/office/drawing/2014/main" id="{D73C549E-C9A7-95D3-C94D-24EC1327C852}"/>
              </a:ext>
            </a:extLst>
          </p:cNvPr>
          <p:cNvSpPr txBox="1">
            <a:spLocks/>
          </p:cNvSpPr>
          <p:nvPr/>
        </p:nvSpPr>
        <p:spPr>
          <a:xfrm>
            <a:off x="470452" y="445603"/>
            <a:ext cx="5943600" cy="707336"/>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PRELIMINARY AIRFIELD AND TERMINAL ALTERNATIVES</a:t>
            </a:r>
          </a:p>
        </p:txBody>
      </p:sp>
    </p:spTree>
    <p:extLst>
      <p:ext uri="{BB962C8B-B14F-4D97-AF65-F5344CB8AC3E}">
        <p14:creationId xmlns:p14="http://schemas.microsoft.com/office/powerpoint/2010/main" val="33451405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B6CBD-5891-80A2-2713-5B225574E9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1CDB6F-6E4A-63E4-83A5-541B838F45E1}"/>
              </a:ext>
            </a:extLst>
          </p:cNvPr>
          <p:cNvPicPr>
            <a:picLocks noChangeAspect="1"/>
          </p:cNvPicPr>
          <p:nvPr/>
        </p:nvPicPr>
        <p:blipFill>
          <a:blip r:embed="rId2"/>
          <a:srcRect/>
          <a:stretch/>
        </p:blipFill>
        <p:spPr>
          <a:xfrm>
            <a:off x="0" y="319438"/>
            <a:ext cx="12192000" cy="6536485"/>
          </a:xfrm>
          <a:prstGeom prst="rect">
            <a:avLst/>
          </a:prstGeom>
        </p:spPr>
      </p:pic>
      <p:sp>
        <p:nvSpPr>
          <p:cNvPr id="4" name="Text Placeholder 19">
            <a:extLst>
              <a:ext uri="{FF2B5EF4-FFF2-40B4-BE49-F238E27FC236}">
                <a16:creationId xmlns:a16="http://schemas.microsoft.com/office/drawing/2014/main" id="{0D030C92-75A3-6FEE-06E6-541AEEE6C10A}"/>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Existing conditions</a:t>
            </a:r>
          </a:p>
        </p:txBody>
      </p:sp>
      <p:cxnSp>
        <p:nvCxnSpPr>
          <p:cNvPr id="5" name="Straight Connector 4">
            <a:extLst>
              <a:ext uri="{FF2B5EF4-FFF2-40B4-BE49-F238E27FC236}">
                <a16:creationId xmlns:a16="http://schemas.microsoft.com/office/drawing/2014/main" id="{C6B6BE1C-38BF-A137-181B-F482FCFA3AF3}"/>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21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2809-7172-A588-893E-9552663E30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33DDD8-2808-5FD6-C5A0-9719F602E730}"/>
              </a:ext>
            </a:extLst>
          </p:cNvPr>
          <p:cNvPicPr>
            <a:picLocks noChangeAspect="1"/>
          </p:cNvPicPr>
          <p:nvPr/>
        </p:nvPicPr>
        <p:blipFill>
          <a:blip r:embed="rId2"/>
          <a:srcRect/>
          <a:stretch/>
        </p:blipFill>
        <p:spPr>
          <a:xfrm>
            <a:off x="0" y="319438"/>
            <a:ext cx="12192000" cy="6536485"/>
          </a:xfrm>
          <a:prstGeom prst="rect">
            <a:avLst/>
          </a:prstGeom>
        </p:spPr>
      </p:pic>
      <p:sp>
        <p:nvSpPr>
          <p:cNvPr id="4" name="Text Placeholder 19">
            <a:extLst>
              <a:ext uri="{FF2B5EF4-FFF2-40B4-BE49-F238E27FC236}">
                <a16:creationId xmlns:a16="http://schemas.microsoft.com/office/drawing/2014/main" id="{AE2692E5-837D-7C9D-727C-FD9F528F4159}"/>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Existing conditions</a:t>
            </a:r>
          </a:p>
        </p:txBody>
      </p:sp>
      <p:cxnSp>
        <p:nvCxnSpPr>
          <p:cNvPr id="5" name="Straight Connector 4">
            <a:extLst>
              <a:ext uri="{FF2B5EF4-FFF2-40B4-BE49-F238E27FC236}">
                <a16:creationId xmlns:a16="http://schemas.microsoft.com/office/drawing/2014/main" id="{6223EBEE-AEC1-5F68-8B71-1D65B5733E6C}"/>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04EA56B-EF14-BD75-67D8-DCE78E24905B}"/>
              </a:ext>
            </a:extLst>
          </p:cNvPr>
          <p:cNvSpPr/>
          <p:nvPr/>
        </p:nvSpPr>
        <p:spPr>
          <a:xfrm>
            <a:off x="5836292" y="2277735"/>
            <a:ext cx="1410328" cy="208201"/>
          </a:xfrm>
          <a:prstGeom prst="roundRect">
            <a:avLst/>
          </a:prstGeom>
          <a:solidFill>
            <a:srgbClr val="FCEA83">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7" name="Rectangle: Rounded Corners 6">
            <a:extLst>
              <a:ext uri="{FF2B5EF4-FFF2-40B4-BE49-F238E27FC236}">
                <a16:creationId xmlns:a16="http://schemas.microsoft.com/office/drawing/2014/main" id="{9D8851BF-848F-AE09-9F58-9A90DE08D0C7}"/>
              </a:ext>
            </a:extLst>
          </p:cNvPr>
          <p:cNvSpPr/>
          <p:nvPr/>
        </p:nvSpPr>
        <p:spPr>
          <a:xfrm>
            <a:off x="7265512" y="2279766"/>
            <a:ext cx="1230788" cy="207212"/>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8" name="Rectangle: Rounded Corners 7">
            <a:extLst>
              <a:ext uri="{FF2B5EF4-FFF2-40B4-BE49-F238E27FC236}">
                <a16:creationId xmlns:a16="http://schemas.microsoft.com/office/drawing/2014/main" id="{984F521E-3287-026C-875F-59D98B2D8488}"/>
              </a:ext>
            </a:extLst>
          </p:cNvPr>
          <p:cNvSpPr/>
          <p:nvPr/>
        </p:nvSpPr>
        <p:spPr>
          <a:xfrm>
            <a:off x="3291839" y="2369820"/>
            <a:ext cx="1653541" cy="297180"/>
          </a:xfrm>
          <a:prstGeom prst="roundRect">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9" name="Rectangle: Rounded Corners 8">
            <a:extLst>
              <a:ext uri="{FF2B5EF4-FFF2-40B4-BE49-F238E27FC236}">
                <a16:creationId xmlns:a16="http://schemas.microsoft.com/office/drawing/2014/main" id="{2A8DDFD4-68C7-1F9C-B0F6-186DE4EE390C}"/>
              </a:ext>
            </a:extLst>
          </p:cNvPr>
          <p:cNvSpPr/>
          <p:nvPr/>
        </p:nvSpPr>
        <p:spPr>
          <a:xfrm rot="5400000">
            <a:off x="4410337" y="2893960"/>
            <a:ext cx="1973579" cy="894825"/>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10" name="Rectangle: Rounded Corners 9">
            <a:extLst>
              <a:ext uri="{FF2B5EF4-FFF2-40B4-BE49-F238E27FC236}">
                <a16:creationId xmlns:a16="http://schemas.microsoft.com/office/drawing/2014/main" id="{17AE1502-4E8B-D061-12D8-F68AA48C174D}"/>
              </a:ext>
            </a:extLst>
          </p:cNvPr>
          <p:cNvSpPr/>
          <p:nvPr/>
        </p:nvSpPr>
        <p:spPr>
          <a:xfrm>
            <a:off x="2499360" y="4008121"/>
            <a:ext cx="2446184" cy="289559"/>
          </a:xfrm>
          <a:prstGeom prst="roundRect">
            <a:avLst/>
          </a:prstGeom>
          <a:solidFill>
            <a:srgbClr val="FCEA83">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12" name="Rectangle: Rounded Corners 11">
            <a:extLst>
              <a:ext uri="{FF2B5EF4-FFF2-40B4-BE49-F238E27FC236}">
                <a16:creationId xmlns:a16="http://schemas.microsoft.com/office/drawing/2014/main" id="{BD9DF86D-5DBE-39A5-B722-0E075C2C437F}"/>
              </a:ext>
            </a:extLst>
          </p:cNvPr>
          <p:cNvSpPr/>
          <p:nvPr/>
        </p:nvSpPr>
        <p:spPr>
          <a:xfrm rot="1568023">
            <a:off x="5834849" y="4208921"/>
            <a:ext cx="707366" cy="179461"/>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13" name="Rectangle 12">
            <a:extLst>
              <a:ext uri="{FF2B5EF4-FFF2-40B4-BE49-F238E27FC236}">
                <a16:creationId xmlns:a16="http://schemas.microsoft.com/office/drawing/2014/main" id="{B5B0E06D-01AB-D6AB-89F6-222C8228F563}"/>
              </a:ext>
            </a:extLst>
          </p:cNvPr>
          <p:cNvSpPr/>
          <p:nvPr/>
        </p:nvSpPr>
        <p:spPr>
          <a:xfrm>
            <a:off x="0" y="5638800"/>
            <a:ext cx="3276600" cy="1219200"/>
          </a:xfrm>
          <a:prstGeom prst="rect">
            <a:avLst/>
          </a:prstGeom>
          <a:solidFill>
            <a:srgbClr val="FE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1368A68-CFF7-3DE7-B6BC-74DB9606ABC9}"/>
              </a:ext>
            </a:extLst>
          </p:cNvPr>
          <p:cNvSpPr/>
          <p:nvPr/>
        </p:nvSpPr>
        <p:spPr>
          <a:xfrm>
            <a:off x="172136" y="5824058"/>
            <a:ext cx="215991" cy="240695"/>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15" name="Rectangle: Rounded Corners 14">
            <a:extLst>
              <a:ext uri="{FF2B5EF4-FFF2-40B4-BE49-F238E27FC236}">
                <a16:creationId xmlns:a16="http://schemas.microsoft.com/office/drawing/2014/main" id="{98AEEDB6-78B2-7705-8E75-4EF845C9FC39}"/>
              </a:ext>
            </a:extLst>
          </p:cNvPr>
          <p:cNvSpPr/>
          <p:nvPr/>
        </p:nvSpPr>
        <p:spPr>
          <a:xfrm>
            <a:off x="172135" y="6150794"/>
            <a:ext cx="215991" cy="240695"/>
          </a:xfrm>
          <a:prstGeom prst="roundRect">
            <a:avLst/>
          </a:prstGeom>
          <a:solidFill>
            <a:srgbClr val="FCEA83">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16" name="Rectangle: Rounded Corners 15">
            <a:extLst>
              <a:ext uri="{FF2B5EF4-FFF2-40B4-BE49-F238E27FC236}">
                <a16:creationId xmlns:a16="http://schemas.microsoft.com/office/drawing/2014/main" id="{A8CB6A7F-554A-2CBA-A626-AB8436E18869}"/>
              </a:ext>
            </a:extLst>
          </p:cNvPr>
          <p:cNvSpPr/>
          <p:nvPr/>
        </p:nvSpPr>
        <p:spPr>
          <a:xfrm>
            <a:off x="172134" y="6477530"/>
            <a:ext cx="215991" cy="240695"/>
          </a:xfrm>
          <a:prstGeom prst="roundRect">
            <a:avLst/>
          </a:prstGeom>
          <a:solidFill>
            <a:srgbClr val="C0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Inter" panose="02000503000000020004" pitchFamily="2" charset="0"/>
              <a:ea typeface="Inter" panose="02000503000000020004" pitchFamily="2" charset="0"/>
            </a:endParaRPr>
          </a:p>
        </p:txBody>
      </p:sp>
      <p:sp>
        <p:nvSpPr>
          <p:cNvPr id="17" name="TextBox 16">
            <a:extLst>
              <a:ext uri="{FF2B5EF4-FFF2-40B4-BE49-F238E27FC236}">
                <a16:creationId xmlns:a16="http://schemas.microsoft.com/office/drawing/2014/main" id="{7A4BFBB3-4EEC-12AC-C00A-469F9D21BE34}"/>
              </a:ext>
            </a:extLst>
          </p:cNvPr>
          <p:cNvSpPr txBox="1"/>
          <p:nvPr/>
        </p:nvSpPr>
        <p:spPr>
          <a:xfrm>
            <a:off x="457200" y="5790516"/>
            <a:ext cx="2738250" cy="307777"/>
          </a:xfrm>
          <a:prstGeom prst="rect">
            <a:avLst/>
          </a:prstGeom>
          <a:noFill/>
        </p:spPr>
        <p:txBody>
          <a:bodyPr wrap="none" rtlCol="0">
            <a:spAutoFit/>
          </a:bodyPr>
          <a:lstStyle/>
          <a:p>
            <a:r>
              <a:rPr lang="en-US" sz="1400">
                <a:latin typeface="Inter" panose="02000503000000020004" pitchFamily="2" charset="0"/>
                <a:ea typeface="Inter" panose="02000503000000020004" pitchFamily="2" charset="0"/>
              </a:rPr>
              <a:t>New Facility  / High Resiliency</a:t>
            </a:r>
          </a:p>
        </p:txBody>
      </p:sp>
      <p:sp>
        <p:nvSpPr>
          <p:cNvPr id="18" name="TextBox 17">
            <a:extLst>
              <a:ext uri="{FF2B5EF4-FFF2-40B4-BE49-F238E27FC236}">
                <a16:creationId xmlns:a16="http://schemas.microsoft.com/office/drawing/2014/main" id="{CE2EC225-744C-7B85-BF66-F0AE1D91D3D0}"/>
              </a:ext>
            </a:extLst>
          </p:cNvPr>
          <p:cNvSpPr txBox="1"/>
          <p:nvPr/>
        </p:nvSpPr>
        <p:spPr>
          <a:xfrm>
            <a:off x="457199" y="6125640"/>
            <a:ext cx="2659702" cy="307777"/>
          </a:xfrm>
          <a:prstGeom prst="rect">
            <a:avLst/>
          </a:prstGeom>
          <a:noFill/>
        </p:spPr>
        <p:txBody>
          <a:bodyPr wrap="none" rtlCol="0">
            <a:spAutoFit/>
          </a:bodyPr>
          <a:lstStyle/>
          <a:p>
            <a:r>
              <a:rPr lang="en-US" sz="1400">
                <a:latin typeface="Inter" panose="02000503000000020004" pitchFamily="2" charset="0"/>
                <a:ea typeface="Inter" panose="02000503000000020004" pitchFamily="2" charset="0"/>
              </a:rPr>
              <a:t>Aging Facility / Less Resilient</a:t>
            </a:r>
          </a:p>
        </p:txBody>
      </p:sp>
      <p:sp>
        <p:nvSpPr>
          <p:cNvPr id="19" name="TextBox 18">
            <a:extLst>
              <a:ext uri="{FF2B5EF4-FFF2-40B4-BE49-F238E27FC236}">
                <a16:creationId xmlns:a16="http://schemas.microsoft.com/office/drawing/2014/main" id="{4F696B50-747A-5ED4-9F25-9973A3F3E249}"/>
              </a:ext>
            </a:extLst>
          </p:cNvPr>
          <p:cNvSpPr txBox="1"/>
          <p:nvPr/>
        </p:nvSpPr>
        <p:spPr>
          <a:xfrm>
            <a:off x="457199" y="6457738"/>
            <a:ext cx="2444900" cy="307777"/>
          </a:xfrm>
          <a:prstGeom prst="rect">
            <a:avLst/>
          </a:prstGeom>
          <a:noFill/>
        </p:spPr>
        <p:txBody>
          <a:bodyPr wrap="none" rtlCol="0">
            <a:spAutoFit/>
          </a:bodyPr>
          <a:lstStyle/>
          <a:p>
            <a:r>
              <a:rPr lang="en-US" sz="1400">
                <a:latin typeface="Inter" panose="02000503000000020004" pitchFamily="2" charset="0"/>
                <a:ea typeface="Inter" panose="02000503000000020004" pitchFamily="2" charset="0"/>
              </a:rPr>
              <a:t>Old Facility / No Resiliency</a:t>
            </a:r>
          </a:p>
        </p:txBody>
      </p:sp>
    </p:spTree>
    <p:extLst>
      <p:ext uri="{BB962C8B-B14F-4D97-AF65-F5344CB8AC3E}">
        <p14:creationId xmlns:p14="http://schemas.microsoft.com/office/powerpoint/2010/main" val="20951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06B5F-C0A4-3F95-EF76-F324E37858A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EBE84A7-5B4D-BBEB-86AA-8BA5BC901920}"/>
              </a:ext>
            </a:extLst>
          </p:cNvPr>
          <p:cNvPicPr>
            <a:picLocks noChangeAspect="1"/>
          </p:cNvPicPr>
          <p:nvPr/>
        </p:nvPicPr>
        <p:blipFill>
          <a:blip r:embed="rId2"/>
          <a:srcRect/>
          <a:stretch/>
        </p:blipFill>
        <p:spPr>
          <a:xfrm>
            <a:off x="0" y="321515"/>
            <a:ext cx="12191999" cy="6536485"/>
          </a:xfrm>
          <a:prstGeom prst="rect">
            <a:avLst/>
          </a:prstGeom>
        </p:spPr>
      </p:pic>
      <p:sp>
        <p:nvSpPr>
          <p:cNvPr id="6" name="Text Placeholder 19">
            <a:extLst>
              <a:ext uri="{FF2B5EF4-FFF2-40B4-BE49-F238E27FC236}">
                <a16:creationId xmlns:a16="http://schemas.microsoft.com/office/drawing/2014/main" id="{081189F4-B1EE-1E97-8E3E-808879080525}"/>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Concourses C and D expansion</a:t>
            </a:r>
          </a:p>
        </p:txBody>
      </p:sp>
      <p:cxnSp>
        <p:nvCxnSpPr>
          <p:cNvPr id="7" name="Straight Connector 6">
            <a:extLst>
              <a:ext uri="{FF2B5EF4-FFF2-40B4-BE49-F238E27FC236}">
                <a16:creationId xmlns:a16="http://schemas.microsoft.com/office/drawing/2014/main" id="{2D063D5C-FB78-E1B8-187E-597627E3C72E}"/>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246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4EDDB-8236-A81A-B5E8-268713B860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D5DC3F-CC29-5CC9-96DB-AD1A6E5C00DD}"/>
              </a:ext>
            </a:extLst>
          </p:cNvPr>
          <p:cNvPicPr>
            <a:picLocks noChangeAspect="1"/>
          </p:cNvPicPr>
          <p:nvPr/>
        </p:nvPicPr>
        <p:blipFill>
          <a:blip r:embed="rId2"/>
          <a:srcRect/>
          <a:stretch/>
        </p:blipFill>
        <p:spPr>
          <a:xfrm>
            <a:off x="0" y="321515"/>
            <a:ext cx="12191999" cy="6536485"/>
          </a:xfrm>
          <a:prstGeom prst="rect">
            <a:avLst/>
          </a:prstGeom>
        </p:spPr>
      </p:pic>
      <p:sp>
        <p:nvSpPr>
          <p:cNvPr id="6" name="Text Placeholder 19">
            <a:extLst>
              <a:ext uri="{FF2B5EF4-FFF2-40B4-BE49-F238E27FC236}">
                <a16:creationId xmlns:a16="http://schemas.microsoft.com/office/drawing/2014/main" id="{5EF7300F-3C44-1B44-B24B-84D67DA15B13}"/>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Concourse E expansion</a:t>
            </a:r>
          </a:p>
        </p:txBody>
      </p:sp>
      <p:cxnSp>
        <p:nvCxnSpPr>
          <p:cNvPr id="7" name="Straight Connector 6">
            <a:extLst>
              <a:ext uri="{FF2B5EF4-FFF2-40B4-BE49-F238E27FC236}">
                <a16:creationId xmlns:a16="http://schemas.microsoft.com/office/drawing/2014/main" id="{DAEAA282-ED7E-53BE-0C9A-8CF859BCD31D}"/>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3E0DC1-D20C-66E2-9F73-A3EBE9DE4A13}"/>
              </a:ext>
            </a:extLst>
          </p:cNvPr>
          <p:cNvSpPr txBox="1"/>
          <p:nvPr/>
        </p:nvSpPr>
        <p:spPr>
          <a:xfrm>
            <a:off x="9803270" y="719171"/>
            <a:ext cx="1875631" cy="130805"/>
          </a:xfrm>
          <a:prstGeom prst="rect">
            <a:avLst/>
          </a:prstGeom>
          <a:solidFill>
            <a:schemeClr val="bg1"/>
          </a:solidFill>
        </p:spPr>
        <p:txBody>
          <a:bodyPr wrap="square" lIns="0" tIns="0" rIns="0" bIns="0" rtlCol="0">
            <a:spAutoFit/>
          </a:bodyPr>
          <a:lstStyle/>
          <a:p>
            <a:r>
              <a:rPr lang="en-US" sz="850" b="1">
                <a:solidFill>
                  <a:srgbClr val="00594E"/>
                </a:solidFill>
                <a:latin typeface="Inter" panose="02000503000000020004" pitchFamily="2" charset="0"/>
                <a:ea typeface="Inter" panose="02000503000000020004" pitchFamily="2" charset="0"/>
              </a:rPr>
              <a:t>Terminal and Curbside Opportunity</a:t>
            </a:r>
          </a:p>
        </p:txBody>
      </p:sp>
    </p:spTree>
    <p:extLst>
      <p:ext uri="{BB962C8B-B14F-4D97-AF65-F5344CB8AC3E}">
        <p14:creationId xmlns:p14="http://schemas.microsoft.com/office/powerpoint/2010/main" val="243443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C213-155B-D0B0-8274-078430A9F7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96D83D-8204-1863-5550-4B2DD0BEC3F5}"/>
              </a:ext>
            </a:extLst>
          </p:cNvPr>
          <p:cNvPicPr>
            <a:picLocks noChangeAspect="1"/>
          </p:cNvPicPr>
          <p:nvPr/>
        </p:nvPicPr>
        <p:blipFill>
          <a:blip r:embed="rId2"/>
          <a:srcRect/>
          <a:stretch/>
        </p:blipFill>
        <p:spPr>
          <a:xfrm>
            <a:off x="0" y="321515"/>
            <a:ext cx="12191999" cy="6536485"/>
          </a:xfrm>
          <a:prstGeom prst="rect">
            <a:avLst/>
          </a:prstGeom>
        </p:spPr>
      </p:pic>
      <p:sp>
        <p:nvSpPr>
          <p:cNvPr id="6" name="Text Placeholder 19">
            <a:extLst>
              <a:ext uri="{FF2B5EF4-FFF2-40B4-BE49-F238E27FC236}">
                <a16:creationId xmlns:a16="http://schemas.microsoft.com/office/drawing/2014/main" id="{7E45BA65-F37F-8CD2-2077-36B301837951}"/>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Concourse E expansion with IAF</a:t>
            </a:r>
          </a:p>
        </p:txBody>
      </p:sp>
      <p:cxnSp>
        <p:nvCxnSpPr>
          <p:cNvPr id="7" name="Straight Connector 6">
            <a:extLst>
              <a:ext uri="{FF2B5EF4-FFF2-40B4-BE49-F238E27FC236}">
                <a16:creationId xmlns:a16="http://schemas.microsoft.com/office/drawing/2014/main" id="{2C3E73CC-67D7-A382-E66A-5EEFC00D06DC}"/>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872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7052-FB8C-442E-860F-FDBB6CCAA2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E4434F-4D40-99A8-06B9-6364FE4259E5}"/>
              </a:ext>
            </a:extLst>
          </p:cNvPr>
          <p:cNvPicPr>
            <a:picLocks noChangeAspect="1"/>
          </p:cNvPicPr>
          <p:nvPr/>
        </p:nvPicPr>
        <p:blipFill>
          <a:blip r:embed="rId2"/>
          <a:srcRect/>
          <a:stretch/>
        </p:blipFill>
        <p:spPr>
          <a:xfrm>
            <a:off x="1" y="321515"/>
            <a:ext cx="12191999" cy="6536485"/>
          </a:xfrm>
          <a:prstGeom prst="rect">
            <a:avLst/>
          </a:prstGeom>
        </p:spPr>
      </p:pic>
      <p:sp>
        <p:nvSpPr>
          <p:cNvPr id="6" name="Text Placeholder 19">
            <a:extLst>
              <a:ext uri="{FF2B5EF4-FFF2-40B4-BE49-F238E27FC236}">
                <a16:creationId xmlns:a16="http://schemas.microsoft.com/office/drawing/2014/main" id="{CCCA2E75-43EA-3AD1-94A2-2744E13F6385}"/>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Concourses D and E expansion</a:t>
            </a:r>
          </a:p>
        </p:txBody>
      </p:sp>
      <p:sp>
        <p:nvSpPr>
          <p:cNvPr id="2" name="TextBox 1">
            <a:extLst>
              <a:ext uri="{FF2B5EF4-FFF2-40B4-BE49-F238E27FC236}">
                <a16:creationId xmlns:a16="http://schemas.microsoft.com/office/drawing/2014/main" id="{9AE68152-A158-677A-5927-EE34A47DD771}"/>
              </a:ext>
            </a:extLst>
          </p:cNvPr>
          <p:cNvSpPr txBox="1"/>
          <p:nvPr/>
        </p:nvSpPr>
        <p:spPr>
          <a:xfrm>
            <a:off x="7529302" y="612428"/>
            <a:ext cx="1875631" cy="261610"/>
          </a:xfrm>
          <a:prstGeom prst="rect">
            <a:avLst/>
          </a:prstGeom>
          <a:solidFill>
            <a:schemeClr val="bg1"/>
          </a:solidFill>
        </p:spPr>
        <p:txBody>
          <a:bodyPr wrap="square" lIns="0" tIns="0" rIns="0" bIns="0" rtlCol="0" anchor="b">
            <a:spAutoFit/>
          </a:bodyPr>
          <a:lstStyle/>
          <a:p>
            <a:endParaRPr lang="en-US" sz="850" b="1">
              <a:solidFill>
                <a:srgbClr val="00594E"/>
              </a:solidFill>
              <a:latin typeface="Inter" panose="02000503000000020004" pitchFamily="2" charset="0"/>
              <a:ea typeface="Inter" panose="02000503000000020004" pitchFamily="2" charset="0"/>
            </a:endParaRPr>
          </a:p>
          <a:p>
            <a:r>
              <a:rPr lang="en-US" sz="850" b="1">
                <a:solidFill>
                  <a:srgbClr val="00594E"/>
                </a:solidFill>
                <a:latin typeface="Inter" panose="02000503000000020004" pitchFamily="2" charset="0"/>
                <a:ea typeface="Inter" panose="02000503000000020004" pitchFamily="2" charset="0"/>
              </a:rPr>
              <a:t>Terminal and Curbside Opportunity</a:t>
            </a:r>
          </a:p>
        </p:txBody>
      </p:sp>
      <p:cxnSp>
        <p:nvCxnSpPr>
          <p:cNvPr id="7" name="Straight Connector 6">
            <a:extLst>
              <a:ext uri="{FF2B5EF4-FFF2-40B4-BE49-F238E27FC236}">
                <a16:creationId xmlns:a16="http://schemas.microsoft.com/office/drawing/2014/main" id="{892B4CDD-F796-20D3-499D-6E64AB1B1122}"/>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355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7CCE18-313C-F869-12B6-1B6BD8176E55}"/>
              </a:ext>
            </a:extLst>
          </p:cNvPr>
          <p:cNvSpPr>
            <a:spLocks noGrp="1"/>
          </p:cNvSpPr>
          <p:nvPr>
            <p:ph type="sldNum" sz="quarter" idx="11"/>
          </p:nvPr>
        </p:nvSpPr>
        <p:spPr/>
        <p:txBody>
          <a:bodyPr/>
          <a:lstStyle/>
          <a:p>
            <a:fld id="{99F89DBD-657F-0D4B-86A7-CD9BC0A58798}" type="slidenum">
              <a:rPr lang="en-US" smtClean="0"/>
              <a:pPr/>
              <a:t>2</a:t>
            </a:fld>
            <a:endParaRPr lang="en-US"/>
          </a:p>
        </p:txBody>
      </p:sp>
      <p:graphicFrame>
        <p:nvGraphicFramePr>
          <p:cNvPr id="6" name="Table 5">
            <a:extLst>
              <a:ext uri="{FF2B5EF4-FFF2-40B4-BE49-F238E27FC236}">
                <a16:creationId xmlns:a16="http://schemas.microsoft.com/office/drawing/2014/main" id="{2A323FC5-475C-CB26-C7BB-462297CA8FA0}"/>
              </a:ext>
            </a:extLst>
          </p:cNvPr>
          <p:cNvGraphicFramePr>
            <a:graphicFrameLocks noGrp="1"/>
          </p:cNvGraphicFramePr>
          <p:nvPr>
            <p:extLst>
              <p:ext uri="{D42A27DB-BD31-4B8C-83A1-F6EECF244321}">
                <p14:modId xmlns:p14="http://schemas.microsoft.com/office/powerpoint/2010/main" val="3747705450"/>
              </p:ext>
            </p:extLst>
          </p:nvPr>
        </p:nvGraphicFramePr>
        <p:xfrm>
          <a:off x="855956" y="1752600"/>
          <a:ext cx="10515600" cy="4648204"/>
        </p:xfrm>
        <a:graphic>
          <a:graphicData uri="http://schemas.openxmlformats.org/drawingml/2006/table">
            <a:tbl>
              <a:tblPr firstRow="1" bandRow="1">
                <a:tableStyleId>{68D230F3-CF80-4859-8CE7-A43EE81993B5}</a:tableStyleId>
              </a:tblPr>
              <a:tblGrid>
                <a:gridCol w="3195258">
                  <a:extLst>
                    <a:ext uri="{9D8B030D-6E8A-4147-A177-3AD203B41FA5}">
                      <a16:colId xmlns:a16="http://schemas.microsoft.com/office/drawing/2014/main" val="1985999402"/>
                    </a:ext>
                  </a:extLst>
                </a:gridCol>
                <a:gridCol w="7320342">
                  <a:extLst>
                    <a:ext uri="{9D8B030D-6E8A-4147-A177-3AD203B41FA5}">
                      <a16:colId xmlns:a16="http://schemas.microsoft.com/office/drawing/2014/main" val="2148506671"/>
                    </a:ext>
                  </a:extLst>
                </a:gridCol>
              </a:tblGrid>
              <a:tr h="414117">
                <a:tc>
                  <a:txBody>
                    <a:bodyPr/>
                    <a:lstStyle/>
                    <a:p>
                      <a:pPr algn="l"/>
                      <a:r>
                        <a:rPr lang="en-US" sz="2000">
                          <a:latin typeface="Inter" panose="02000503000000020004"/>
                          <a:cs typeface="Poppins"/>
                        </a:rPr>
                        <a:t>Time</a:t>
                      </a:r>
                      <a:endParaRPr lang="en-US" sz="2000">
                        <a:latin typeface="Inter" panose="02000503000000020004"/>
                        <a:ea typeface="Inter" panose="02000503000000020004" pitchFamily="2" charset="0"/>
                        <a:cs typeface="Poppins"/>
                      </a:endParaRPr>
                    </a:p>
                  </a:txBody>
                  <a:tcPr anchor="ctr"/>
                </a:tc>
                <a:tc>
                  <a:txBody>
                    <a:bodyPr/>
                    <a:lstStyle/>
                    <a:p>
                      <a:pPr algn="l"/>
                      <a:r>
                        <a:rPr lang="en-US" sz="2000">
                          <a:latin typeface="Inter" panose="02000503000000020004"/>
                          <a:cs typeface="Poppins"/>
                        </a:rPr>
                        <a:t>Topic</a:t>
                      </a:r>
                      <a:endParaRPr lang="en-US" sz="2000">
                        <a:latin typeface="Inter" panose="02000503000000020004"/>
                        <a:ea typeface="Inter" panose="02000503000000020004" pitchFamily="2" charset="0"/>
                        <a:cs typeface="Poppins"/>
                      </a:endParaRPr>
                    </a:p>
                  </a:txBody>
                  <a:tcPr anchor="ctr"/>
                </a:tc>
                <a:extLst>
                  <a:ext uri="{0D108BD9-81ED-4DB2-BD59-A6C34878D82A}">
                    <a16:rowId xmlns:a16="http://schemas.microsoft.com/office/drawing/2014/main" val="1045047768"/>
                  </a:ext>
                </a:extLst>
              </a:tr>
              <a:tr h="384917">
                <a:tc>
                  <a:txBody>
                    <a:bodyPr/>
                    <a:lstStyle/>
                    <a:p>
                      <a:r>
                        <a:rPr lang="en-US" sz="1800">
                          <a:latin typeface="Inter" panose="02000503000000020004"/>
                          <a:cs typeface="Poppins"/>
                        </a:rPr>
                        <a:t>5:30 PM</a:t>
                      </a:r>
                      <a:endParaRPr lang="en-US" sz="1800">
                        <a:latin typeface="Inter" panose="02000503000000020004"/>
                        <a:ea typeface="Inter" panose="02000503000000020004" pitchFamily="2" charset="0"/>
                        <a:cs typeface="Poppins"/>
                      </a:endParaRPr>
                    </a:p>
                  </a:txBody>
                  <a:tcPr/>
                </a:tc>
                <a:tc>
                  <a:txBody>
                    <a:bodyPr/>
                    <a:lstStyle/>
                    <a:p>
                      <a:r>
                        <a:rPr lang="en-US" sz="1800">
                          <a:latin typeface="Inter" panose="02000503000000020004"/>
                          <a:cs typeface="Poppins"/>
                        </a:rPr>
                        <a:t>Welcome, Meeting Goals, and PAC 6 Recap</a:t>
                      </a:r>
                      <a:endParaRPr lang="en-US" sz="1800">
                        <a:latin typeface="Inter" panose="02000503000000020004"/>
                        <a:ea typeface="Inter" panose="02000503000000020004" pitchFamily="2" charset="0"/>
                        <a:cs typeface="Poppins"/>
                      </a:endParaRPr>
                    </a:p>
                  </a:txBody>
                  <a:tcPr/>
                </a:tc>
                <a:extLst>
                  <a:ext uri="{0D108BD9-81ED-4DB2-BD59-A6C34878D82A}">
                    <a16:rowId xmlns:a16="http://schemas.microsoft.com/office/drawing/2014/main" val="1948510623"/>
                  </a:ext>
                </a:extLst>
              </a:tr>
              <a:tr h="384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Inter" panose="02000503000000020004"/>
                          <a:ea typeface="Inter" panose="02000503000000020004" pitchFamily="2" charset="0"/>
                          <a:cs typeface="Poppins" panose="00000500000000000000" pitchFamily="2" charset="0"/>
                        </a:rPr>
                        <a:t>5:35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a:ea typeface="Inter" panose="02000503000000020004" pitchFamily="2" charset="0"/>
                          <a:cs typeface="Poppins"/>
                        </a:rPr>
                        <a:t>What’s New at PDX</a:t>
                      </a:r>
                    </a:p>
                  </a:txBody>
                  <a:tcPr/>
                </a:tc>
                <a:extLst>
                  <a:ext uri="{0D108BD9-81ED-4DB2-BD59-A6C34878D82A}">
                    <a16:rowId xmlns:a16="http://schemas.microsoft.com/office/drawing/2014/main" val="208807818"/>
                  </a:ext>
                </a:extLst>
              </a:tr>
              <a:tr h="384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Inter" panose="02000503000000020004"/>
                          <a:ea typeface="Inter" panose="02000503000000020004" pitchFamily="2" charset="0"/>
                          <a:cs typeface="Poppins" panose="00000500000000000000" pitchFamily="2" charset="0"/>
                        </a:rPr>
                        <a:t>5:50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panose="02000503000000020004"/>
                          <a:cs typeface="Poppins"/>
                        </a:rPr>
                        <a:t>Public Comment </a:t>
                      </a:r>
                    </a:p>
                  </a:txBody>
                  <a:tcPr/>
                </a:tc>
                <a:extLst>
                  <a:ext uri="{0D108BD9-81ED-4DB2-BD59-A6C34878D82A}">
                    <a16:rowId xmlns:a16="http://schemas.microsoft.com/office/drawing/2014/main" val="161658287"/>
                  </a:ext>
                </a:extLst>
              </a:tr>
              <a:tr h="384917">
                <a:tc>
                  <a:txBody>
                    <a:bodyPr/>
                    <a:lstStyle/>
                    <a:p>
                      <a:r>
                        <a:rPr lang="en-US" sz="1800">
                          <a:latin typeface="Inter" panose="02000503000000020004"/>
                          <a:ea typeface="Inter" panose="02000503000000020004" pitchFamily="2" charset="0"/>
                          <a:cs typeface="Poppins"/>
                        </a:rPr>
                        <a:t>5:55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a:ea typeface="Inter" panose="02000503000000020004" pitchFamily="2" charset="0"/>
                          <a:cs typeface="Poppins"/>
                        </a:rPr>
                        <a:t>Preliminary Airfield and Terminal Alternatives</a:t>
                      </a:r>
                    </a:p>
                  </a:txBody>
                  <a:tcPr/>
                </a:tc>
                <a:extLst>
                  <a:ext uri="{0D108BD9-81ED-4DB2-BD59-A6C34878D82A}">
                    <a16:rowId xmlns:a16="http://schemas.microsoft.com/office/drawing/2014/main" val="1279230356"/>
                  </a:ext>
                </a:extLst>
              </a:tr>
              <a:tr h="384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panose="02000503000000020004"/>
                          <a:ea typeface="Inter" panose="02000503000000020004" pitchFamily="2" charset="0"/>
                          <a:cs typeface="Poppins"/>
                        </a:rPr>
                        <a:t>6:15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panose="02000503000000020004"/>
                          <a:ea typeface="Inter" panose="02000503000000020004" pitchFamily="2" charset="0"/>
                          <a:cs typeface="Poppins"/>
                        </a:rPr>
                        <a:t>Interactive Exercise Part 1 (breakout activity)</a:t>
                      </a:r>
                    </a:p>
                  </a:txBody>
                  <a:tcPr/>
                </a:tc>
                <a:extLst>
                  <a:ext uri="{0D108BD9-81ED-4DB2-BD59-A6C34878D82A}">
                    <a16:rowId xmlns:a16="http://schemas.microsoft.com/office/drawing/2014/main" val="3063721713"/>
                  </a:ext>
                </a:extLst>
              </a:tr>
              <a:tr h="384917">
                <a:tc>
                  <a:txBody>
                    <a:bodyPr/>
                    <a:lstStyle/>
                    <a:p>
                      <a:r>
                        <a:rPr lang="en-US" sz="1800">
                          <a:latin typeface="Inter" panose="02000503000000020004"/>
                          <a:ea typeface="Inter" panose="02000503000000020004" pitchFamily="2" charset="0"/>
                          <a:cs typeface="Poppins"/>
                        </a:rPr>
                        <a:t>6:30 PM</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a:latin typeface="Inter" panose="02000503000000020004"/>
                          <a:ea typeface="Inter" panose="02000503000000020004" pitchFamily="2" charset="0"/>
                          <a:cs typeface="Poppins"/>
                        </a:rPr>
                        <a:t>Break</a:t>
                      </a:r>
                    </a:p>
                  </a:txBody>
                  <a:tcPr/>
                </a:tc>
                <a:extLst>
                  <a:ext uri="{0D108BD9-81ED-4DB2-BD59-A6C34878D82A}">
                    <a16:rowId xmlns:a16="http://schemas.microsoft.com/office/drawing/2014/main" val="1408043754"/>
                  </a:ext>
                </a:extLst>
              </a:tr>
              <a:tr h="384917">
                <a:tc>
                  <a:txBody>
                    <a:bodyPr/>
                    <a:lstStyle/>
                    <a:p>
                      <a:r>
                        <a:rPr lang="en-US" sz="1800">
                          <a:latin typeface="Inter" panose="02000503000000020004"/>
                          <a:ea typeface="Inter" panose="02000503000000020004" pitchFamily="2" charset="0"/>
                          <a:cs typeface="Poppins"/>
                        </a:rPr>
                        <a:t>6:45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panose="02000503000000020004"/>
                          <a:ea typeface="Inter" panose="02000503000000020004" pitchFamily="2" charset="0"/>
                          <a:cs typeface="Poppins"/>
                        </a:rPr>
                        <a:t>Interactive Exercise Part 2 (breakout activity)</a:t>
                      </a:r>
                    </a:p>
                  </a:txBody>
                  <a:tcPr/>
                </a:tc>
                <a:extLst>
                  <a:ext uri="{0D108BD9-81ED-4DB2-BD59-A6C34878D82A}">
                    <a16:rowId xmlns:a16="http://schemas.microsoft.com/office/drawing/2014/main" val="1069677470"/>
                  </a:ext>
                </a:extLst>
              </a:tr>
              <a:tr h="384917">
                <a:tc>
                  <a:txBody>
                    <a:bodyPr/>
                    <a:lstStyle/>
                    <a:p>
                      <a:r>
                        <a:rPr lang="en-US" sz="1800">
                          <a:latin typeface="Inter" panose="02000503000000020004"/>
                          <a:ea typeface="Inter" panose="02000503000000020004" pitchFamily="2" charset="0"/>
                          <a:cs typeface="Poppins"/>
                        </a:rPr>
                        <a:t>7:15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panose="02000503000000020004"/>
                          <a:ea typeface="Inter" panose="02000503000000020004" pitchFamily="2" charset="0"/>
                          <a:cs typeface="Poppins"/>
                        </a:rPr>
                        <a:t>Open Discussion (return to Chinook)</a:t>
                      </a:r>
                    </a:p>
                  </a:txBody>
                  <a:tcPr/>
                </a:tc>
                <a:extLst>
                  <a:ext uri="{0D108BD9-81ED-4DB2-BD59-A6C34878D82A}">
                    <a16:rowId xmlns:a16="http://schemas.microsoft.com/office/drawing/2014/main" val="2766765510"/>
                  </a:ext>
                </a:extLst>
              </a:tr>
              <a:tr h="384917">
                <a:tc>
                  <a:txBody>
                    <a:bodyPr/>
                    <a:lstStyle/>
                    <a:p>
                      <a:r>
                        <a:rPr lang="en-US" sz="1800">
                          <a:latin typeface="Inter" panose="02000503000000020004"/>
                          <a:ea typeface="Inter" panose="02000503000000020004" pitchFamily="2" charset="0"/>
                          <a:cs typeface="Poppins"/>
                        </a:rPr>
                        <a:t>7:40 PM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Inter" panose="02000503000000020004"/>
                          <a:ea typeface="Inter" panose="02000503000000020004" pitchFamily="2" charset="0"/>
                          <a:cs typeface="Poppins"/>
                        </a:rPr>
                        <a:t>Landside Requirements</a:t>
                      </a:r>
                    </a:p>
                  </a:txBody>
                  <a:tcPr/>
                </a:tc>
                <a:extLst>
                  <a:ext uri="{0D108BD9-81ED-4DB2-BD59-A6C34878D82A}">
                    <a16:rowId xmlns:a16="http://schemas.microsoft.com/office/drawing/2014/main" val="1445564362"/>
                  </a:ext>
                </a:extLst>
              </a:tr>
              <a:tr h="384917">
                <a:tc>
                  <a:txBody>
                    <a:bodyPr/>
                    <a:lstStyle/>
                    <a:p>
                      <a:r>
                        <a:rPr lang="en-US" sz="1800">
                          <a:latin typeface="Inter"/>
                          <a:ea typeface="Inter" panose="02000503000000020004" pitchFamily="2" charset="0"/>
                          <a:cs typeface="Poppins"/>
                        </a:rPr>
                        <a:t>7:55 PM</a:t>
                      </a:r>
                    </a:p>
                  </a:txBody>
                  <a:tcPr/>
                </a:tc>
                <a:tc>
                  <a:txBody>
                    <a:bodyPr/>
                    <a:lstStyle/>
                    <a:p>
                      <a:r>
                        <a:rPr lang="en-US" sz="1800">
                          <a:latin typeface="Inter"/>
                          <a:ea typeface="Inter" panose="02000503000000020004" pitchFamily="2" charset="0"/>
                          <a:cs typeface="Poppins"/>
                        </a:rPr>
                        <a:t>PAC Next Steps</a:t>
                      </a:r>
                    </a:p>
                  </a:txBody>
                  <a:tcPr/>
                </a:tc>
                <a:extLst>
                  <a:ext uri="{0D108BD9-81ED-4DB2-BD59-A6C34878D82A}">
                    <a16:rowId xmlns:a16="http://schemas.microsoft.com/office/drawing/2014/main" val="4286316876"/>
                  </a:ext>
                </a:extLst>
              </a:tr>
              <a:tr h="384917">
                <a:tc>
                  <a:txBody>
                    <a:bodyPr/>
                    <a:lstStyle/>
                    <a:p>
                      <a:r>
                        <a:rPr lang="en-US" sz="1800">
                          <a:latin typeface="Inter" panose="02000503000000020004"/>
                          <a:ea typeface="Inter" panose="02000503000000020004" pitchFamily="2" charset="0"/>
                          <a:cs typeface="Poppins"/>
                        </a:rPr>
                        <a:t>8:00 PM</a:t>
                      </a:r>
                    </a:p>
                  </a:txBody>
                  <a:tcPr/>
                </a:tc>
                <a:tc>
                  <a:txBody>
                    <a:bodyPr/>
                    <a:lstStyle/>
                    <a:p>
                      <a:r>
                        <a:rPr lang="en-US" sz="1800">
                          <a:latin typeface="Inter"/>
                          <a:ea typeface="Inter" panose="02000503000000020004" pitchFamily="2" charset="0"/>
                          <a:cs typeface="Poppins"/>
                        </a:rPr>
                        <a:t>Adjourn</a:t>
                      </a:r>
                    </a:p>
                  </a:txBody>
                  <a:tcPr/>
                </a:tc>
                <a:extLst>
                  <a:ext uri="{0D108BD9-81ED-4DB2-BD59-A6C34878D82A}">
                    <a16:rowId xmlns:a16="http://schemas.microsoft.com/office/drawing/2014/main" val="3023670554"/>
                  </a:ext>
                </a:extLst>
              </a:tr>
            </a:tbl>
          </a:graphicData>
        </a:graphic>
      </p:graphicFrame>
      <p:sp>
        <p:nvSpPr>
          <p:cNvPr id="9" name="Text Placeholder 5">
            <a:extLst>
              <a:ext uri="{FF2B5EF4-FFF2-40B4-BE49-F238E27FC236}">
                <a16:creationId xmlns:a16="http://schemas.microsoft.com/office/drawing/2014/main" id="{9F1198A9-9066-EDF5-9165-0B30B2B307E4}"/>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INTRODUCTION</a:t>
            </a:r>
          </a:p>
        </p:txBody>
      </p:sp>
      <p:sp>
        <p:nvSpPr>
          <p:cNvPr id="10" name="Title 2">
            <a:extLst>
              <a:ext uri="{FF2B5EF4-FFF2-40B4-BE49-F238E27FC236}">
                <a16:creationId xmlns:a16="http://schemas.microsoft.com/office/drawing/2014/main" id="{B6BD5DC8-B0BE-3F25-DB59-BCFB45C3BA7E}"/>
              </a:ext>
            </a:extLst>
          </p:cNvPr>
          <p:cNvSpPr txBox="1">
            <a:spLocks/>
          </p:cNvSpPr>
          <p:nvPr/>
        </p:nvSpPr>
        <p:spPr>
          <a:xfrm>
            <a:off x="457200" y="914400"/>
            <a:ext cx="11277600" cy="685800"/>
          </a:xfrm>
          <a:prstGeom prst="rect">
            <a:avLst/>
          </a:prstGeom>
        </p:spPr>
        <p:txBody>
          <a:bodyPr/>
          <a:lstStyle>
            <a:lvl1pPr algn="l" defTabSz="914400" rtl="0" eaLnBrk="1" latinLnBrk="0" hangingPunct="1">
              <a:lnSpc>
                <a:spcPct val="90000"/>
              </a:lnSpc>
              <a:spcBef>
                <a:spcPct val="0"/>
              </a:spcBef>
              <a:buNone/>
              <a:defRPr sz="4500" b="0" i="0" kern="1200" baseline="0">
                <a:solidFill>
                  <a:schemeClr val="accent1"/>
                </a:solidFill>
                <a:latin typeface="Poppins Medium" pitchFamily="2" charset="77"/>
                <a:ea typeface="+mj-ea"/>
                <a:cs typeface="Poppins Medium" pitchFamily="2" charset="77"/>
              </a:defRPr>
            </a:lvl1pPr>
          </a:lstStyle>
          <a:p>
            <a:r>
              <a:rPr lang="en-US"/>
              <a:t>Agenda</a:t>
            </a:r>
          </a:p>
        </p:txBody>
      </p:sp>
    </p:spTree>
    <p:extLst>
      <p:ext uri="{BB962C8B-B14F-4D97-AF65-F5344CB8AC3E}">
        <p14:creationId xmlns:p14="http://schemas.microsoft.com/office/powerpoint/2010/main" val="2097491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40BF8-3E92-E31D-1D6F-535410A915D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75A978-7D7F-C371-7E36-BDF3A246E36D}"/>
              </a:ext>
            </a:extLst>
          </p:cNvPr>
          <p:cNvSpPr>
            <a:spLocks noGrp="1"/>
          </p:cNvSpPr>
          <p:nvPr>
            <p:ph type="ctrTitle"/>
          </p:nvPr>
        </p:nvSpPr>
        <p:spPr>
          <a:xfrm>
            <a:off x="404037" y="3054927"/>
            <a:ext cx="7797427" cy="1476175"/>
          </a:xfrm>
        </p:spPr>
        <p:txBody>
          <a:bodyPr>
            <a:normAutofit/>
          </a:bodyPr>
          <a:lstStyle/>
          <a:p>
            <a:r>
              <a:rPr lang="en-US"/>
              <a:t>Interactive Exercise</a:t>
            </a:r>
          </a:p>
        </p:txBody>
      </p:sp>
    </p:spTree>
    <p:extLst>
      <p:ext uri="{BB962C8B-B14F-4D97-AF65-F5344CB8AC3E}">
        <p14:creationId xmlns:p14="http://schemas.microsoft.com/office/powerpoint/2010/main" val="69997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A94A3-8606-679F-08F6-9AE16A2488FA}"/>
            </a:ext>
          </a:extLst>
        </p:cNvPr>
        <p:cNvGrpSpPr/>
        <p:nvPr/>
      </p:nvGrpSpPr>
      <p:grpSpPr>
        <a:xfrm>
          <a:off x="0" y="0"/>
          <a:ext cx="0" cy="0"/>
          <a:chOff x="0" y="0"/>
          <a:chExt cx="0" cy="0"/>
        </a:xfrm>
      </p:grpSpPr>
      <p:sp>
        <p:nvSpPr>
          <p:cNvPr id="23" name="Text Placeholder 6">
            <a:extLst>
              <a:ext uri="{FF2B5EF4-FFF2-40B4-BE49-F238E27FC236}">
                <a16:creationId xmlns:a16="http://schemas.microsoft.com/office/drawing/2014/main" id="{17220ECB-32BD-11AE-EC31-72552073D75B}"/>
              </a:ext>
            </a:extLst>
          </p:cNvPr>
          <p:cNvSpPr txBox="1">
            <a:spLocks/>
          </p:cNvSpPr>
          <p:nvPr/>
        </p:nvSpPr>
        <p:spPr>
          <a:xfrm>
            <a:off x="470452" y="445603"/>
            <a:ext cx="5943600" cy="707336"/>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chemeClr val="accent6"/>
                </a:solidFill>
              </a:rPr>
              <a:t>INTERACTIVE EXERCISE</a:t>
            </a:r>
            <a:br>
              <a:rPr lang="en-US" sz="2400" b="1" spc="100">
                <a:solidFill>
                  <a:schemeClr val="accent6"/>
                </a:solidFill>
              </a:rPr>
            </a:br>
            <a:endParaRPr lang="en-US" sz="1000"/>
          </a:p>
        </p:txBody>
      </p:sp>
      <p:sp>
        <p:nvSpPr>
          <p:cNvPr id="25" name="Text Placeholder 19">
            <a:extLst>
              <a:ext uri="{FF2B5EF4-FFF2-40B4-BE49-F238E27FC236}">
                <a16:creationId xmlns:a16="http://schemas.microsoft.com/office/drawing/2014/main" id="{136EB380-70F4-B3FE-0C8A-DDCD06D38BDA}"/>
              </a:ext>
            </a:extLst>
          </p:cNvPr>
          <p:cNvSpPr txBox="1">
            <a:spLocks/>
          </p:cNvSpPr>
          <p:nvPr/>
        </p:nvSpPr>
        <p:spPr>
          <a:xfrm>
            <a:off x="457200" y="914401"/>
            <a:ext cx="10134600" cy="685799"/>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4400">
                <a:solidFill>
                  <a:schemeClr val="accent1"/>
                </a:solidFill>
                <a:latin typeface="Poppins Medium" panose="00000600000000000000" pitchFamily="2" charset="0"/>
                <a:cs typeface="Poppins Medium" panose="00000600000000000000" pitchFamily="2" charset="0"/>
              </a:rPr>
              <a:t>Red dot, green dot (individual)</a:t>
            </a:r>
          </a:p>
        </p:txBody>
      </p:sp>
      <p:sp>
        <p:nvSpPr>
          <p:cNvPr id="12" name="Text Placeholder 5">
            <a:extLst>
              <a:ext uri="{FF2B5EF4-FFF2-40B4-BE49-F238E27FC236}">
                <a16:creationId xmlns:a16="http://schemas.microsoft.com/office/drawing/2014/main" id="{0EB75E83-68B4-A0D7-D8A0-42F4902C382A}"/>
              </a:ext>
            </a:extLst>
          </p:cNvPr>
          <p:cNvSpPr txBox="1">
            <a:spLocks/>
          </p:cNvSpPr>
          <p:nvPr/>
        </p:nvSpPr>
        <p:spPr>
          <a:xfrm>
            <a:off x="762000" y="1752600"/>
            <a:ext cx="3505200" cy="462035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Time: 15 minutes</a:t>
            </a:r>
          </a:p>
          <a:p>
            <a:pPr marL="0" indent="0">
              <a:buNone/>
            </a:pPr>
            <a:r>
              <a:rPr lang="en-US" sz="2000"/>
              <a:t>Materials:</a:t>
            </a:r>
          </a:p>
          <a:p>
            <a:r>
              <a:rPr lang="en-US" sz="2000"/>
              <a:t>One alternatives packet or Google slide deck per person</a:t>
            </a:r>
          </a:p>
          <a:p>
            <a:r>
              <a:rPr lang="en-US" sz="2000"/>
              <a:t>30 red and green dots per person</a:t>
            </a:r>
          </a:p>
          <a:p>
            <a:pPr marL="0" indent="0">
              <a:buNone/>
            </a:pPr>
            <a:endParaRPr lang="en-US" sz="2000"/>
          </a:p>
          <a:p>
            <a:endParaRPr lang="en-US" sz="2000"/>
          </a:p>
          <a:p>
            <a:pPr lvl="1"/>
            <a:endParaRPr lang="en-US" sz="2000"/>
          </a:p>
        </p:txBody>
      </p:sp>
      <p:sp>
        <p:nvSpPr>
          <p:cNvPr id="2" name="Text Placeholder 5">
            <a:extLst>
              <a:ext uri="{FF2B5EF4-FFF2-40B4-BE49-F238E27FC236}">
                <a16:creationId xmlns:a16="http://schemas.microsoft.com/office/drawing/2014/main" id="{63A8DE5D-9505-31EE-F92D-834830DDCAEE}"/>
              </a:ext>
            </a:extLst>
          </p:cNvPr>
          <p:cNvSpPr txBox="1">
            <a:spLocks/>
          </p:cNvSpPr>
          <p:nvPr/>
        </p:nvSpPr>
        <p:spPr>
          <a:xfrm>
            <a:off x="4564743" y="1752600"/>
            <a:ext cx="7322457" cy="49530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Instructions:</a:t>
            </a:r>
          </a:p>
          <a:p>
            <a:r>
              <a:rPr lang="en-US" sz="2000"/>
              <a:t>There are 4 alternatives (one per page/google slide)</a:t>
            </a:r>
          </a:p>
          <a:p>
            <a:r>
              <a:rPr lang="en-US" sz="2000"/>
              <a:t>Place </a:t>
            </a:r>
            <a:r>
              <a:rPr lang="en-US" sz="2000" b="1"/>
              <a:t>one dot </a:t>
            </a:r>
            <a:r>
              <a:rPr lang="en-US" sz="2000"/>
              <a:t>for</a:t>
            </a:r>
            <a:r>
              <a:rPr lang="en-US" sz="2000" b="1"/>
              <a:t> </a:t>
            </a:r>
            <a:r>
              <a:rPr lang="en-US" sz="2000"/>
              <a:t>every major facility element based on whether you like or dislike that proposed facility element</a:t>
            </a:r>
          </a:p>
          <a:p>
            <a:r>
              <a:rPr lang="en-US" sz="2000"/>
              <a:t>Be prepared to talk about your reasoning for each dot</a:t>
            </a:r>
          </a:p>
          <a:p>
            <a:r>
              <a:rPr lang="en-US" sz="2000"/>
              <a:t>Example:</a:t>
            </a:r>
          </a:p>
          <a:p>
            <a:pPr marL="0" indent="0">
              <a:buNone/>
            </a:pPr>
            <a:endParaRPr lang="en-US" sz="2000"/>
          </a:p>
          <a:p>
            <a:endParaRPr lang="en-US" sz="2000"/>
          </a:p>
          <a:p>
            <a:pPr lvl="1"/>
            <a:endParaRPr lang="en-US" sz="2000"/>
          </a:p>
        </p:txBody>
      </p:sp>
      <p:sp>
        <p:nvSpPr>
          <p:cNvPr id="26" name="Slide Number Placeholder 1">
            <a:extLst>
              <a:ext uri="{FF2B5EF4-FFF2-40B4-BE49-F238E27FC236}">
                <a16:creationId xmlns:a16="http://schemas.microsoft.com/office/drawing/2014/main" id="{E3F16C17-E75F-F988-CD74-DE73F5F3265A}"/>
              </a:ext>
            </a:extLst>
          </p:cNvPr>
          <p:cNvSpPr>
            <a:spLocks noGrp="1"/>
          </p:cNvSpPr>
          <p:nvPr>
            <p:ph type="sldNum" sz="quarter" idx="11"/>
          </p:nvPr>
        </p:nvSpPr>
        <p:spPr>
          <a:xfrm>
            <a:off x="8610600" y="6356350"/>
            <a:ext cx="3177360" cy="365125"/>
          </a:xfrm>
        </p:spPr>
        <p:txBody>
          <a:bodyPr/>
          <a:lstStyle/>
          <a:p>
            <a:fld id="{99F89DBD-657F-0D4B-86A7-CD9BC0A58798}" type="slidenum">
              <a:rPr lang="en-US" smtClean="0"/>
              <a:pPr/>
              <a:t>21</a:t>
            </a:fld>
            <a:endParaRPr lang="en-US"/>
          </a:p>
        </p:txBody>
      </p:sp>
      <p:sp>
        <p:nvSpPr>
          <p:cNvPr id="27" name="Rectangle: Single Corner Rounded 26">
            <a:extLst>
              <a:ext uri="{FF2B5EF4-FFF2-40B4-BE49-F238E27FC236}">
                <a16:creationId xmlns:a16="http://schemas.microsoft.com/office/drawing/2014/main" id="{A85A9324-6A64-DC4A-D2F0-088BD02A24E6}"/>
              </a:ext>
            </a:extLst>
          </p:cNvPr>
          <p:cNvSpPr/>
          <p:nvPr/>
        </p:nvSpPr>
        <p:spPr>
          <a:xfrm>
            <a:off x="0" y="4953000"/>
            <a:ext cx="4434840" cy="192786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Poppins" panose="00000500000000000000" pitchFamily="2" charset="0"/>
                <a:cs typeface="Poppins" panose="00000500000000000000" pitchFamily="2" charset="0"/>
              </a:rPr>
              <a:t>A few tips!</a:t>
            </a:r>
          </a:p>
          <a:p>
            <a:endParaRPr lang="en-US" sz="800">
              <a:solidFill>
                <a:schemeClr val="bg1"/>
              </a:solidFill>
              <a:latin typeface="Inter" panose="02000503000000020004" pitchFamily="2" charset="0"/>
              <a:ea typeface="Inter" panose="02000503000000020004" pitchFamily="2" charset="0"/>
            </a:endParaRPr>
          </a:p>
          <a:p>
            <a:pPr marL="285750" indent="-285750">
              <a:buFont typeface="Wingdings" panose="05000000000000000000" pitchFamily="2" charset="2"/>
              <a:buChar char="ü"/>
            </a:pPr>
            <a:r>
              <a:rPr lang="en-US" sz="1800">
                <a:solidFill>
                  <a:schemeClr val="bg1"/>
                </a:solidFill>
                <a:latin typeface="Inter" panose="02000503000000020004" pitchFamily="2" charset="0"/>
                <a:ea typeface="Inter" panose="02000503000000020004" pitchFamily="2" charset="0"/>
              </a:rPr>
              <a:t>Recall the trade-offs we discussed in the last PAC meeting.</a:t>
            </a:r>
          </a:p>
          <a:p>
            <a:pPr marL="285750" indent="-285750">
              <a:buFont typeface="Wingdings" panose="05000000000000000000" pitchFamily="2" charset="2"/>
              <a:buChar char="ü"/>
            </a:pPr>
            <a:r>
              <a:rPr lang="en-US" sz="1800">
                <a:solidFill>
                  <a:schemeClr val="bg1"/>
                </a:solidFill>
                <a:latin typeface="Inter" panose="02000503000000020004" pitchFamily="2" charset="0"/>
                <a:ea typeface="Inter" panose="02000503000000020004" pitchFamily="2" charset="0"/>
              </a:rPr>
              <a:t>Need more information? Ask a project team member!</a:t>
            </a:r>
          </a:p>
        </p:txBody>
      </p:sp>
      <p:sp>
        <p:nvSpPr>
          <p:cNvPr id="19" name="Freeform: Shape 18">
            <a:extLst>
              <a:ext uri="{FF2B5EF4-FFF2-40B4-BE49-F238E27FC236}">
                <a16:creationId xmlns:a16="http://schemas.microsoft.com/office/drawing/2014/main" id="{FC8AD65B-F599-17CA-1D9D-113E9A49B3D6}"/>
              </a:ext>
            </a:extLst>
          </p:cNvPr>
          <p:cNvSpPr>
            <a:spLocks noChangeAspect="1"/>
          </p:cNvSpPr>
          <p:nvPr/>
        </p:nvSpPr>
        <p:spPr>
          <a:xfrm>
            <a:off x="7315200" y="4876800"/>
            <a:ext cx="4511768" cy="1652415"/>
          </a:xfrm>
          <a:custGeom>
            <a:avLst/>
            <a:gdLst>
              <a:gd name="connsiteX0" fmla="*/ 871537 w 871537"/>
              <a:gd name="connsiteY0" fmla="*/ 0 h 334963"/>
              <a:gd name="connsiteX1" fmla="*/ 117475 w 871537"/>
              <a:gd name="connsiteY1" fmla="*/ 3175 h 334963"/>
              <a:gd name="connsiteX2" fmla="*/ 117475 w 871537"/>
              <a:gd name="connsiteY2" fmla="*/ 53975 h 334963"/>
              <a:gd name="connsiteX3" fmla="*/ 333375 w 871537"/>
              <a:gd name="connsiteY3" fmla="*/ 53975 h 334963"/>
              <a:gd name="connsiteX4" fmla="*/ 338137 w 871537"/>
              <a:gd name="connsiteY4" fmla="*/ 257175 h 334963"/>
              <a:gd name="connsiteX5" fmla="*/ 0 w 871537"/>
              <a:gd name="connsiteY5" fmla="*/ 257175 h 334963"/>
              <a:gd name="connsiteX6" fmla="*/ 0 w 871537"/>
              <a:gd name="connsiteY6" fmla="*/ 292100 h 334963"/>
              <a:gd name="connsiteX7" fmla="*/ 352425 w 871537"/>
              <a:gd name="connsiteY7" fmla="*/ 300038 h 334963"/>
              <a:gd name="connsiteX8" fmla="*/ 501650 w 871537"/>
              <a:gd name="connsiteY8" fmla="*/ 298450 h 334963"/>
              <a:gd name="connsiteX9" fmla="*/ 581025 w 871537"/>
              <a:gd name="connsiteY9" fmla="*/ 334963 h 334963"/>
              <a:gd name="connsiteX10" fmla="*/ 587375 w 871537"/>
              <a:gd name="connsiteY10" fmla="*/ 309563 h 334963"/>
              <a:gd name="connsiteX11" fmla="*/ 469900 w 871537"/>
              <a:gd name="connsiteY11" fmla="*/ 227013 h 334963"/>
              <a:gd name="connsiteX12" fmla="*/ 469900 w 871537"/>
              <a:gd name="connsiteY12" fmla="*/ 71438 h 334963"/>
              <a:gd name="connsiteX13" fmla="*/ 504825 w 871537"/>
              <a:gd name="connsiteY13" fmla="*/ 30163 h 334963"/>
              <a:gd name="connsiteX14" fmla="*/ 871537 w 871537"/>
              <a:gd name="connsiteY14" fmla="*/ 0 h 334963"/>
              <a:gd name="connsiteX0" fmla="*/ 874712 w 874712"/>
              <a:gd name="connsiteY0" fmla="*/ 0 h 334963"/>
              <a:gd name="connsiteX1" fmla="*/ 120650 w 874712"/>
              <a:gd name="connsiteY1" fmla="*/ 3175 h 334963"/>
              <a:gd name="connsiteX2" fmla="*/ 120650 w 874712"/>
              <a:gd name="connsiteY2" fmla="*/ 53975 h 334963"/>
              <a:gd name="connsiteX3" fmla="*/ 336550 w 874712"/>
              <a:gd name="connsiteY3" fmla="*/ 53975 h 334963"/>
              <a:gd name="connsiteX4" fmla="*/ 341312 w 874712"/>
              <a:gd name="connsiteY4" fmla="*/ 257175 h 334963"/>
              <a:gd name="connsiteX5" fmla="*/ 0 w 874712"/>
              <a:gd name="connsiteY5" fmla="*/ 249238 h 334963"/>
              <a:gd name="connsiteX6" fmla="*/ 3175 w 874712"/>
              <a:gd name="connsiteY6" fmla="*/ 292100 h 334963"/>
              <a:gd name="connsiteX7" fmla="*/ 355600 w 874712"/>
              <a:gd name="connsiteY7" fmla="*/ 300038 h 334963"/>
              <a:gd name="connsiteX8" fmla="*/ 504825 w 874712"/>
              <a:gd name="connsiteY8" fmla="*/ 298450 h 334963"/>
              <a:gd name="connsiteX9" fmla="*/ 584200 w 874712"/>
              <a:gd name="connsiteY9" fmla="*/ 334963 h 334963"/>
              <a:gd name="connsiteX10" fmla="*/ 590550 w 874712"/>
              <a:gd name="connsiteY10" fmla="*/ 309563 h 334963"/>
              <a:gd name="connsiteX11" fmla="*/ 473075 w 874712"/>
              <a:gd name="connsiteY11" fmla="*/ 227013 h 334963"/>
              <a:gd name="connsiteX12" fmla="*/ 473075 w 874712"/>
              <a:gd name="connsiteY12" fmla="*/ 71438 h 334963"/>
              <a:gd name="connsiteX13" fmla="*/ 508000 w 874712"/>
              <a:gd name="connsiteY13" fmla="*/ 30163 h 334963"/>
              <a:gd name="connsiteX14" fmla="*/ 874712 w 874712"/>
              <a:gd name="connsiteY14" fmla="*/ 0 h 334963"/>
              <a:gd name="connsiteX0" fmla="*/ 874712 w 874712"/>
              <a:gd name="connsiteY0" fmla="*/ 0 h 334963"/>
              <a:gd name="connsiteX1" fmla="*/ 120650 w 874712"/>
              <a:gd name="connsiteY1" fmla="*/ 3175 h 334963"/>
              <a:gd name="connsiteX2" fmla="*/ 120650 w 874712"/>
              <a:gd name="connsiteY2" fmla="*/ 53975 h 334963"/>
              <a:gd name="connsiteX3" fmla="*/ 336550 w 874712"/>
              <a:gd name="connsiteY3" fmla="*/ 53975 h 334963"/>
              <a:gd name="connsiteX4" fmla="*/ 341312 w 874712"/>
              <a:gd name="connsiteY4" fmla="*/ 257175 h 334963"/>
              <a:gd name="connsiteX5" fmla="*/ 0 w 874712"/>
              <a:gd name="connsiteY5" fmla="*/ 249238 h 334963"/>
              <a:gd name="connsiteX6" fmla="*/ 6350 w 874712"/>
              <a:gd name="connsiteY6" fmla="*/ 307975 h 334963"/>
              <a:gd name="connsiteX7" fmla="*/ 355600 w 874712"/>
              <a:gd name="connsiteY7" fmla="*/ 300038 h 334963"/>
              <a:gd name="connsiteX8" fmla="*/ 504825 w 874712"/>
              <a:gd name="connsiteY8" fmla="*/ 298450 h 334963"/>
              <a:gd name="connsiteX9" fmla="*/ 584200 w 874712"/>
              <a:gd name="connsiteY9" fmla="*/ 334963 h 334963"/>
              <a:gd name="connsiteX10" fmla="*/ 590550 w 874712"/>
              <a:gd name="connsiteY10" fmla="*/ 309563 h 334963"/>
              <a:gd name="connsiteX11" fmla="*/ 473075 w 874712"/>
              <a:gd name="connsiteY11" fmla="*/ 227013 h 334963"/>
              <a:gd name="connsiteX12" fmla="*/ 473075 w 874712"/>
              <a:gd name="connsiteY12" fmla="*/ 71438 h 334963"/>
              <a:gd name="connsiteX13" fmla="*/ 508000 w 874712"/>
              <a:gd name="connsiteY13" fmla="*/ 30163 h 334963"/>
              <a:gd name="connsiteX14" fmla="*/ 874712 w 874712"/>
              <a:gd name="connsiteY14" fmla="*/ 0 h 334963"/>
              <a:gd name="connsiteX0" fmla="*/ 871537 w 871537"/>
              <a:gd name="connsiteY0" fmla="*/ 0 h 334963"/>
              <a:gd name="connsiteX1" fmla="*/ 117475 w 871537"/>
              <a:gd name="connsiteY1" fmla="*/ 3175 h 334963"/>
              <a:gd name="connsiteX2" fmla="*/ 117475 w 871537"/>
              <a:gd name="connsiteY2" fmla="*/ 53975 h 334963"/>
              <a:gd name="connsiteX3" fmla="*/ 333375 w 871537"/>
              <a:gd name="connsiteY3" fmla="*/ 53975 h 334963"/>
              <a:gd name="connsiteX4" fmla="*/ 338137 w 871537"/>
              <a:gd name="connsiteY4" fmla="*/ 257175 h 334963"/>
              <a:gd name="connsiteX5" fmla="*/ 0 w 871537"/>
              <a:gd name="connsiteY5" fmla="*/ 263525 h 334963"/>
              <a:gd name="connsiteX6" fmla="*/ 3175 w 871537"/>
              <a:gd name="connsiteY6" fmla="*/ 307975 h 334963"/>
              <a:gd name="connsiteX7" fmla="*/ 352425 w 871537"/>
              <a:gd name="connsiteY7" fmla="*/ 300038 h 334963"/>
              <a:gd name="connsiteX8" fmla="*/ 501650 w 871537"/>
              <a:gd name="connsiteY8" fmla="*/ 298450 h 334963"/>
              <a:gd name="connsiteX9" fmla="*/ 581025 w 871537"/>
              <a:gd name="connsiteY9" fmla="*/ 334963 h 334963"/>
              <a:gd name="connsiteX10" fmla="*/ 587375 w 871537"/>
              <a:gd name="connsiteY10" fmla="*/ 309563 h 334963"/>
              <a:gd name="connsiteX11" fmla="*/ 469900 w 871537"/>
              <a:gd name="connsiteY11" fmla="*/ 227013 h 334963"/>
              <a:gd name="connsiteX12" fmla="*/ 469900 w 871537"/>
              <a:gd name="connsiteY12" fmla="*/ 71438 h 334963"/>
              <a:gd name="connsiteX13" fmla="*/ 504825 w 871537"/>
              <a:gd name="connsiteY13" fmla="*/ 30163 h 334963"/>
              <a:gd name="connsiteX14" fmla="*/ 871537 w 871537"/>
              <a:gd name="connsiteY14"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307975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2 w 868362"/>
              <a:gd name="connsiteY14"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2 w 868362"/>
              <a:gd name="connsiteY14"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20736 w 868362"/>
              <a:gd name="connsiteY14" fmla="*/ 3175 h 334963"/>
              <a:gd name="connsiteX15" fmla="*/ 868362 w 868362"/>
              <a:gd name="connsiteY15" fmla="*/ 0 h 334963"/>
              <a:gd name="connsiteX0" fmla="*/ 868362 w 873123"/>
              <a:gd name="connsiteY0" fmla="*/ 0 h 334963"/>
              <a:gd name="connsiteX1" fmla="*/ 114300 w 873123"/>
              <a:gd name="connsiteY1" fmla="*/ 3175 h 334963"/>
              <a:gd name="connsiteX2" fmla="*/ 114300 w 873123"/>
              <a:gd name="connsiteY2" fmla="*/ 53975 h 334963"/>
              <a:gd name="connsiteX3" fmla="*/ 330200 w 873123"/>
              <a:gd name="connsiteY3" fmla="*/ 53975 h 334963"/>
              <a:gd name="connsiteX4" fmla="*/ 334962 w 873123"/>
              <a:gd name="connsiteY4" fmla="*/ 257175 h 334963"/>
              <a:gd name="connsiteX5" fmla="*/ 0 w 873123"/>
              <a:gd name="connsiteY5" fmla="*/ 254000 h 334963"/>
              <a:gd name="connsiteX6" fmla="*/ 0 w 873123"/>
              <a:gd name="connsiteY6" fmla="*/ 298450 h 334963"/>
              <a:gd name="connsiteX7" fmla="*/ 349250 w 873123"/>
              <a:gd name="connsiteY7" fmla="*/ 300038 h 334963"/>
              <a:gd name="connsiteX8" fmla="*/ 498475 w 873123"/>
              <a:gd name="connsiteY8" fmla="*/ 298450 h 334963"/>
              <a:gd name="connsiteX9" fmla="*/ 577850 w 873123"/>
              <a:gd name="connsiteY9" fmla="*/ 334963 h 334963"/>
              <a:gd name="connsiteX10" fmla="*/ 584200 w 873123"/>
              <a:gd name="connsiteY10" fmla="*/ 309563 h 334963"/>
              <a:gd name="connsiteX11" fmla="*/ 466725 w 873123"/>
              <a:gd name="connsiteY11" fmla="*/ 227013 h 334963"/>
              <a:gd name="connsiteX12" fmla="*/ 466725 w 873123"/>
              <a:gd name="connsiteY12" fmla="*/ 71438 h 334963"/>
              <a:gd name="connsiteX13" fmla="*/ 501650 w 873123"/>
              <a:gd name="connsiteY13" fmla="*/ 30163 h 334963"/>
              <a:gd name="connsiteX14" fmla="*/ 873123 w 873123"/>
              <a:gd name="connsiteY14" fmla="*/ 44450 h 334963"/>
              <a:gd name="connsiteX15" fmla="*/ 868362 w 873123"/>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082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4000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4000 h 334963"/>
              <a:gd name="connsiteX5" fmla="*/ 0 w 868362"/>
              <a:gd name="connsiteY5" fmla="*/ 254000 h 334963"/>
              <a:gd name="connsiteX6" fmla="*/ 0 w 868362"/>
              <a:gd name="connsiteY6" fmla="*/ 298450 h 334963"/>
              <a:gd name="connsiteX7" fmla="*/ 349250 w 868362"/>
              <a:gd name="connsiteY7" fmla="*/ 300038 h 334963"/>
              <a:gd name="connsiteX8" fmla="*/ 468507 w 868362"/>
              <a:gd name="connsiteY8" fmla="*/ 267705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4000 h 334963"/>
              <a:gd name="connsiteX5" fmla="*/ 0 w 868362"/>
              <a:gd name="connsiteY5" fmla="*/ 254000 h 334963"/>
              <a:gd name="connsiteX6" fmla="*/ 0 w 868362"/>
              <a:gd name="connsiteY6" fmla="*/ 298450 h 334963"/>
              <a:gd name="connsiteX7" fmla="*/ 349250 w 868362"/>
              <a:gd name="connsiteY7" fmla="*/ 300038 h 334963"/>
              <a:gd name="connsiteX8" fmla="*/ 457804 w 868362"/>
              <a:gd name="connsiteY8" fmla="*/ 296023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84200 w 868362"/>
              <a:gd name="connsiteY10" fmla="*/ 309563 h 337390"/>
              <a:gd name="connsiteX11" fmla="*/ 466725 w 868362"/>
              <a:gd name="connsiteY11" fmla="*/ 227013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470036 w 868362"/>
              <a:gd name="connsiteY10" fmla="*/ 277199 h 337390"/>
              <a:gd name="connsiteX11" fmla="*/ 466725 w 868362"/>
              <a:gd name="connsiteY11" fmla="*/ 227013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66725 w 868362"/>
              <a:gd name="connsiteY11" fmla="*/ 227013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24607 w 868362"/>
              <a:gd name="connsiteY11" fmla="*/ 280694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46171 w 868362"/>
              <a:gd name="connsiteY11" fmla="*/ 239048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46171 w 868362"/>
              <a:gd name="connsiteY11" fmla="*/ 239048 h 337390"/>
              <a:gd name="connsiteX12" fmla="*/ 382995 w 868362"/>
              <a:gd name="connsiteY12" fmla="*/ 28646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46171 w 868362"/>
              <a:gd name="connsiteY11" fmla="*/ 239048 h 337390"/>
              <a:gd name="connsiteX12" fmla="*/ 448193 w 868362"/>
              <a:gd name="connsiteY12" fmla="*/ 67044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8193 w 868362"/>
              <a:gd name="connsiteY11" fmla="*/ 67044 h 337390"/>
              <a:gd name="connsiteX12" fmla="*/ 501650 w 868362"/>
              <a:gd name="connsiteY12" fmla="*/ 30163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0780 w 868362"/>
              <a:gd name="connsiteY11" fmla="*/ 68763 h 337390"/>
              <a:gd name="connsiteX12" fmla="*/ 501650 w 868362"/>
              <a:gd name="connsiteY12" fmla="*/ 30163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1454 w 868362"/>
              <a:gd name="connsiteY11" fmla="*/ 69145 h 337390"/>
              <a:gd name="connsiteX12" fmla="*/ 501650 w 868362"/>
              <a:gd name="connsiteY12" fmla="*/ 30163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0780 w 868362"/>
              <a:gd name="connsiteY10" fmla="*/ 238475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0443 w 868362"/>
              <a:gd name="connsiteY10" fmla="*/ 241532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2128 w 868362"/>
              <a:gd name="connsiteY10" fmla="*/ 242487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4524"/>
              <a:gd name="connsiteX1" fmla="*/ 114300 w 868362"/>
              <a:gd name="connsiteY1" fmla="*/ 3175 h 334524"/>
              <a:gd name="connsiteX2" fmla="*/ 114300 w 868362"/>
              <a:gd name="connsiteY2" fmla="*/ 53975 h 334524"/>
              <a:gd name="connsiteX3" fmla="*/ 330200 w 868362"/>
              <a:gd name="connsiteY3" fmla="*/ 53975 h 334524"/>
              <a:gd name="connsiteX4" fmla="*/ 334962 w 868362"/>
              <a:gd name="connsiteY4" fmla="*/ 254000 h 334524"/>
              <a:gd name="connsiteX5" fmla="*/ 0 w 868362"/>
              <a:gd name="connsiteY5" fmla="*/ 254000 h 334524"/>
              <a:gd name="connsiteX6" fmla="*/ 0 w 868362"/>
              <a:gd name="connsiteY6" fmla="*/ 298450 h 334524"/>
              <a:gd name="connsiteX7" fmla="*/ 457804 w 868362"/>
              <a:gd name="connsiteY7" fmla="*/ 296023 h 334524"/>
              <a:gd name="connsiteX8" fmla="*/ 541024 w 868362"/>
              <a:gd name="connsiteY8" fmla="*/ 334524 h 334524"/>
              <a:gd name="connsiteX9" fmla="*/ 552805 w 868362"/>
              <a:gd name="connsiteY9" fmla="*/ 311990 h 334524"/>
              <a:gd name="connsiteX10" fmla="*/ 442128 w 868362"/>
              <a:gd name="connsiteY10" fmla="*/ 242487 h 334524"/>
              <a:gd name="connsiteX11" fmla="*/ 441454 w 868362"/>
              <a:gd name="connsiteY11" fmla="*/ 69145 h 334524"/>
              <a:gd name="connsiteX12" fmla="*/ 465260 w 868362"/>
              <a:gd name="connsiteY12" fmla="*/ 25960 h 334524"/>
              <a:gd name="connsiteX13" fmla="*/ 868360 w 868362"/>
              <a:gd name="connsiteY13" fmla="*/ 26988 h 334524"/>
              <a:gd name="connsiteX14" fmla="*/ 868362 w 868362"/>
              <a:gd name="connsiteY14" fmla="*/ 0 h 334524"/>
              <a:gd name="connsiteX0" fmla="*/ 868362 w 868362"/>
              <a:gd name="connsiteY0" fmla="*/ 0 h 334524"/>
              <a:gd name="connsiteX1" fmla="*/ 114300 w 868362"/>
              <a:gd name="connsiteY1" fmla="*/ 3175 h 334524"/>
              <a:gd name="connsiteX2" fmla="*/ 114300 w 868362"/>
              <a:gd name="connsiteY2" fmla="*/ 53975 h 334524"/>
              <a:gd name="connsiteX3" fmla="*/ 330200 w 868362"/>
              <a:gd name="connsiteY3" fmla="*/ 53975 h 334524"/>
              <a:gd name="connsiteX4" fmla="*/ 334962 w 868362"/>
              <a:gd name="connsiteY4" fmla="*/ 254000 h 334524"/>
              <a:gd name="connsiteX5" fmla="*/ 0 w 868362"/>
              <a:gd name="connsiteY5" fmla="*/ 254000 h 334524"/>
              <a:gd name="connsiteX6" fmla="*/ 0 w 868362"/>
              <a:gd name="connsiteY6" fmla="*/ 298450 h 334524"/>
              <a:gd name="connsiteX7" fmla="*/ 457804 w 868362"/>
              <a:gd name="connsiteY7" fmla="*/ 296023 h 334524"/>
              <a:gd name="connsiteX8" fmla="*/ 541024 w 868362"/>
              <a:gd name="connsiteY8" fmla="*/ 334524 h 334524"/>
              <a:gd name="connsiteX9" fmla="*/ 547582 w 868362"/>
              <a:gd name="connsiteY9" fmla="*/ 313518 h 334524"/>
              <a:gd name="connsiteX10" fmla="*/ 442128 w 868362"/>
              <a:gd name="connsiteY10" fmla="*/ 242487 h 334524"/>
              <a:gd name="connsiteX11" fmla="*/ 441454 w 868362"/>
              <a:gd name="connsiteY11" fmla="*/ 69145 h 334524"/>
              <a:gd name="connsiteX12" fmla="*/ 465260 w 868362"/>
              <a:gd name="connsiteY12" fmla="*/ 25960 h 334524"/>
              <a:gd name="connsiteX13" fmla="*/ 868360 w 868362"/>
              <a:gd name="connsiteY13" fmla="*/ 26988 h 334524"/>
              <a:gd name="connsiteX14" fmla="*/ 868362 w 868362"/>
              <a:gd name="connsiteY14" fmla="*/ 0 h 334524"/>
              <a:gd name="connsiteX0" fmla="*/ 868362 w 868362"/>
              <a:gd name="connsiteY0" fmla="*/ 0 h 334524"/>
              <a:gd name="connsiteX1" fmla="*/ 114300 w 868362"/>
              <a:gd name="connsiteY1" fmla="*/ 3175 h 334524"/>
              <a:gd name="connsiteX2" fmla="*/ 114300 w 868362"/>
              <a:gd name="connsiteY2" fmla="*/ 53975 h 334524"/>
              <a:gd name="connsiteX3" fmla="*/ 330200 w 868362"/>
              <a:gd name="connsiteY3" fmla="*/ 53975 h 334524"/>
              <a:gd name="connsiteX4" fmla="*/ 334962 w 868362"/>
              <a:gd name="connsiteY4" fmla="*/ 254000 h 334524"/>
              <a:gd name="connsiteX5" fmla="*/ 0 w 868362"/>
              <a:gd name="connsiteY5" fmla="*/ 254000 h 334524"/>
              <a:gd name="connsiteX6" fmla="*/ 0 w 868362"/>
              <a:gd name="connsiteY6" fmla="*/ 298450 h 334524"/>
              <a:gd name="connsiteX7" fmla="*/ 457804 w 868362"/>
              <a:gd name="connsiteY7" fmla="*/ 296023 h 334524"/>
              <a:gd name="connsiteX8" fmla="*/ 541024 w 868362"/>
              <a:gd name="connsiteY8" fmla="*/ 334524 h 334524"/>
              <a:gd name="connsiteX9" fmla="*/ 539832 w 868362"/>
              <a:gd name="connsiteY9" fmla="*/ 314282 h 334524"/>
              <a:gd name="connsiteX10" fmla="*/ 442128 w 868362"/>
              <a:gd name="connsiteY10" fmla="*/ 242487 h 334524"/>
              <a:gd name="connsiteX11" fmla="*/ 441454 w 868362"/>
              <a:gd name="connsiteY11" fmla="*/ 69145 h 334524"/>
              <a:gd name="connsiteX12" fmla="*/ 465260 w 868362"/>
              <a:gd name="connsiteY12" fmla="*/ 25960 h 334524"/>
              <a:gd name="connsiteX13" fmla="*/ 868360 w 868362"/>
              <a:gd name="connsiteY13" fmla="*/ 26988 h 334524"/>
              <a:gd name="connsiteX14" fmla="*/ 868362 w 868362"/>
              <a:gd name="connsiteY14" fmla="*/ 0 h 334524"/>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39832 w 868362"/>
              <a:gd name="connsiteY9" fmla="*/ 314282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41348 w 868362"/>
              <a:gd name="connsiteY9" fmla="*/ 315428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41348 w 868362"/>
              <a:gd name="connsiteY9" fmla="*/ 315428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42527 w 868362"/>
              <a:gd name="connsiteY9" fmla="*/ 315810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9940 w 868362"/>
              <a:gd name="connsiteY6" fmla="*/ 299405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1945 w 860107"/>
              <a:gd name="connsiteY3" fmla="*/ 53975 h 331085"/>
              <a:gd name="connsiteX4" fmla="*/ 326707 w 860107"/>
              <a:gd name="connsiteY4" fmla="*/ 254000 h 331085"/>
              <a:gd name="connsiteX5" fmla="*/ 0 w 860107"/>
              <a:gd name="connsiteY5" fmla="*/ 260495 h 331085"/>
              <a:gd name="connsiteX6" fmla="*/ 1685 w 860107"/>
              <a:gd name="connsiteY6" fmla="*/ 299405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1051 w 861051"/>
              <a:gd name="connsiteY0" fmla="*/ 0 h 331085"/>
              <a:gd name="connsiteX1" fmla="*/ 106989 w 861051"/>
              <a:gd name="connsiteY1" fmla="*/ 3175 h 331085"/>
              <a:gd name="connsiteX2" fmla="*/ 106989 w 861051"/>
              <a:gd name="connsiteY2" fmla="*/ 53975 h 331085"/>
              <a:gd name="connsiteX3" fmla="*/ 322889 w 861051"/>
              <a:gd name="connsiteY3" fmla="*/ 53975 h 331085"/>
              <a:gd name="connsiteX4" fmla="*/ 327651 w 861051"/>
              <a:gd name="connsiteY4" fmla="*/ 254000 h 331085"/>
              <a:gd name="connsiteX5" fmla="*/ 944 w 861051"/>
              <a:gd name="connsiteY5" fmla="*/ 260495 h 331085"/>
              <a:gd name="connsiteX6" fmla="*/ 102 w 861051"/>
              <a:gd name="connsiteY6" fmla="*/ 298450 h 331085"/>
              <a:gd name="connsiteX7" fmla="*/ 450493 w 861051"/>
              <a:gd name="connsiteY7" fmla="*/ 296023 h 331085"/>
              <a:gd name="connsiteX8" fmla="*/ 528322 w 861051"/>
              <a:gd name="connsiteY8" fmla="*/ 331085 h 331085"/>
              <a:gd name="connsiteX9" fmla="*/ 535216 w 861051"/>
              <a:gd name="connsiteY9" fmla="*/ 315810 h 331085"/>
              <a:gd name="connsiteX10" fmla="*/ 434817 w 861051"/>
              <a:gd name="connsiteY10" fmla="*/ 242487 h 331085"/>
              <a:gd name="connsiteX11" fmla="*/ 434143 w 861051"/>
              <a:gd name="connsiteY11" fmla="*/ 69145 h 331085"/>
              <a:gd name="connsiteX12" fmla="*/ 457949 w 861051"/>
              <a:gd name="connsiteY12" fmla="*/ 25960 h 331085"/>
              <a:gd name="connsiteX13" fmla="*/ 861049 w 861051"/>
              <a:gd name="connsiteY13" fmla="*/ 26988 h 331085"/>
              <a:gd name="connsiteX14" fmla="*/ 861051 w 861051"/>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1945 w 860107"/>
              <a:gd name="connsiteY3" fmla="*/ 53975 h 331085"/>
              <a:gd name="connsiteX4" fmla="*/ 326707 w 860107"/>
              <a:gd name="connsiteY4" fmla="*/ 254000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1945 w 860107"/>
              <a:gd name="connsiteY3" fmla="*/ 53975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4866 w 860107"/>
              <a:gd name="connsiteY1" fmla="*/ 11772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5203 w 860107"/>
              <a:gd name="connsiteY1" fmla="*/ 12345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6045 w 860107"/>
              <a:gd name="connsiteY1" fmla="*/ 13109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5540 w 860107"/>
              <a:gd name="connsiteY1" fmla="*/ 12727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422477 w 860107"/>
              <a:gd name="connsiteY1" fmla="*/ 7406 h 331085"/>
              <a:gd name="connsiteX2" fmla="*/ 105540 w 860107"/>
              <a:gd name="connsiteY2" fmla="*/ 12727 h 331085"/>
              <a:gd name="connsiteX3" fmla="*/ 106045 w 860107"/>
              <a:gd name="connsiteY3" fmla="*/ 53975 h 331085"/>
              <a:gd name="connsiteX4" fmla="*/ 324977 w 860107"/>
              <a:gd name="connsiteY4" fmla="*/ 52638 h 331085"/>
              <a:gd name="connsiteX5" fmla="*/ 326707 w 860107"/>
              <a:gd name="connsiteY5" fmla="*/ 260686 h 331085"/>
              <a:gd name="connsiteX6" fmla="*/ 0 w 860107"/>
              <a:gd name="connsiteY6" fmla="*/ 260495 h 331085"/>
              <a:gd name="connsiteX7" fmla="*/ 337 w 860107"/>
              <a:gd name="connsiteY7" fmla="*/ 299214 h 331085"/>
              <a:gd name="connsiteX8" fmla="*/ 449549 w 860107"/>
              <a:gd name="connsiteY8" fmla="*/ 296023 h 331085"/>
              <a:gd name="connsiteX9" fmla="*/ 527378 w 860107"/>
              <a:gd name="connsiteY9" fmla="*/ 331085 h 331085"/>
              <a:gd name="connsiteX10" fmla="*/ 534272 w 860107"/>
              <a:gd name="connsiteY10" fmla="*/ 315810 h 331085"/>
              <a:gd name="connsiteX11" fmla="*/ 433873 w 860107"/>
              <a:gd name="connsiteY11" fmla="*/ 242487 h 331085"/>
              <a:gd name="connsiteX12" fmla="*/ 433199 w 860107"/>
              <a:gd name="connsiteY12" fmla="*/ 69145 h 331085"/>
              <a:gd name="connsiteX13" fmla="*/ 457005 w 860107"/>
              <a:gd name="connsiteY13" fmla="*/ 25960 h 331085"/>
              <a:gd name="connsiteX14" fmla="*/ 860105 w 860107"/>
              <a:gd name="connsiteY14" fmla="*/ 26988 h 331085"/>
              <a:gd name="connsiteX15" fmla="*/ 860107 w 860107"/>
              <a:gd name="connsiteY15" fmla="*/ 0 h 331085"/>
              <a:gd name="connsiteX0" fmla="*/ 860107 w 860107"/>
              <a:gd name="connsiteY0" fmla="*/ 0 h 331085"/>
              <a:gd name="connsiteX1" fmla="*/ 427363 w 860107"/>
              <a:gd name="connsiteY1" fmla="*/ 13710 h 331085"/>
              <a:gd name="connsiteX2" fmla="*/ 105540 w 860107"/>
              <a:gd name="connsiteY2" fmla="*/ 12727 h 331085"/>
              <a:gd name="connsiteX3" fmla="*/ 106045 w 860107"/>
              <a:gd name="connsiteY3" fmla="*/ 53975 h 331085"/>
              <a:gd name="connsiteX4" fmla="*/ 324977 w 860107"/>
              <a:gd name="connsiteY4" fmla="*/ 52638 h 331085"/>
              <a:gd name="connsiteX5" fmla="*/ 326707 w 860107"/>
              <a:gd name="connsiteY5" fmla="*/ 260686 h 331085"/>
              <a:gd name="connsiteX6" fmla="*/ 0 w 860107"/>
              <a:gd name="connsiteY6" fmla="*/ 260495 h 331085"/>
              <a:gd name="connsiteX7" fmla="*/ 337 w 860107"/>
              <a:gd name="connsiteY7" fmla="*/ 299214 h 331085"/>
              <a:gd name="connsiteX8" fmla="*/ 449549 w 860107"/>
              <a:gd name="connsiteY8" fmla="*/ 296023 h 331085"/>
              <a:gd name="connsiteX9" fmla="*/ 527378 w 860107"/>
              <a:gd name="connsiteY9" fmla="*/ 331085 h 331085"/>
              <a:gd name="connsiteX10" fmla="*/ 534272 w 860107"/>
              <a:gd name="connsiteY10" fmla="*/ 315810 h 331085"/>
              <a:gd name="connsiteX11" fmla="*/ 433873 w 860107"/>
              <a:gd name="connsiteY11" fmla="*/ 242487 h 331085"/>
              <a:gd name="connsiteX12" fmla="*/ 433199 w 860107"/>
              <a:gd name="connsiteY12" fmla="*/ 69145 h 331085"/>
              <a:gd name="connsiteX13" fmla="*/ 457005 w 860107"/>
              <a:gd name="connsiteY13" fmla="*/ 25960 h 331085"/>
              <a:gd name="connsiteX14" fmla="*/ 860105 w 860107"/>
              <a:gd name="connsiteY14" fmla="*/ 26988 h 331085"/>
              <a:gd name="connsiteX15" fmla="*/ 860107 w 860107"/>
              <a:gd name="connsiteY15" fmla="*/ 0 h 331085"/>
              <a:gd name="connsiteX0" fmla="*/ 860107 w 860107"/>
              <a:gd name="connsiteY0" fmla="*/ 0 h 331085"/>
              <a:gd name="connsiteX1" fmla="*/ 475714 w 860107"/>
              <a:gd name="connsiteY1" fmla="*/ 12372 h 331085"/>
              <a:gd name="connsiteX2" fmla="*/ 427363 w 860107"/>
              <a:gd name="connsiteY2" fmla="*/ 13710 h 331085"/>
              <a:gd name="connsiteX3" fmla="*/ 105540 w 860107"/>
              <a:gd name="connsiteY3" fmla="*/ 12727 h 331085"/>
              <a:gd name="connsiteX4" fmla="*/ 106045 w 860107"/>
              <a:gd name="connsiteY4" fmla="*/ 53975 h 331085"/>
              <a:gd name="connsiteX5" fmla="*/ 324977 w 860107"/>
              <a:gd name="connsiteY5" fmla="*/ 52638 h 331085"/>
              <a:gd name="connsiteX6" fmla="*/ 326707 w 860107"/>
              <a:gd name="connsiteY6" fmla="*/ 260686 h 331085"/>
              <a:gd name="connsiteX7" fmla="*/ 0 w 860107"/>
              <a:gd name="connsiteY7" fmla="*/ 260495 h 331085"/>
              <a:gd name="connsiteX8" fmla="*/ 337 w 860107"/>
              <a:gd name="connsiteY8" fmla="*/ 299214 h 331085"/>
              <a:gd name="connsiteX9" fmla="*/ 449549 w 860107"/>
              <a:gd name="connsiteY9" fmla="*/ 296023 h 331085"/>
              <a:gd name="connsiteX10" fmla="*/ 527378 w 860107"/>
              <a:gd name="connsiteY10" fmla="*/ 331085 h 331085"/>
              <a:gd name="connsiteX11" fmla="*/ 534272 w 860107"/>
              <a:gd name="connsiteY11" fmla="*/ 315810 h 331085"/>
              <a:gd name="connsiteX12" fmla="*/ 433873 w 860107"/>
              <a:gd name="connsiteY12" fmla="*/ 242487 h 331085"/>
              <a:gd name="connsiteX13" fmla="*/ 433199 w 860107"/>
              <a:gd name="connsiteY13" fmla="*/ 69145 h 331085"/>
              <a:gd name="connsiteX14" fmla="*/ 457005 w 860107"/>
              <a:gd name="connsiteY14" fmla="*/ 25960 h 331085"/>
              <a:gd name="connsiteX15" fmla="*/ 860105 w 860107"/>
              <a:gd name="connsiteY15" fmla="*/ 26988 h 331085"/>
              <a:gd name="connsiteX16" fmla="*/ 860107 w 860107"/>
              <a:gd name="connsiteY16" fmla="*/ 0 h 331085"/>
              <a:gd name="connsiteX0" fmla="*/ 860107 w 860107"/>
              <a:gd name="connsiteY0" fmla="*/ 0 h 331085"/>
              <a:gd name="connsiteX1" fmla="*/ 427700 w 860107"/>
              <a:gd name="connsiteY1" fmla="*/ 5304 h 331085"/>
              <a:gd name="connsiteX2" fmla="*/ 427363 w 860107"/>
              <a:gd name="connsiteY2" fmla="*/ 13710 h 331085"/>
              <a:gd name="connsiteX3" fmla="*/ 105540 w 860107"/>
              <a:gd name="connsiteY3" fmla="*/ 12727 h 331085"/>
              <a:gd name="connsiteX4" fmla="*/ 106045 w 860107"/>
              <a:gd name="connsiteY4" fmla="*/ 53975 h 331085"/>
              <a:gd name="connsiteX5" fmla="*/ 324977 w 860107"/>
              <a:gd name="connsiteY5" fmla="*/ 52638 h 331085"/>
              <a:gd name="connsiteX6" fmla="*/ 326707 w 860107"/>
              <a:gd name="connsiteY6" fmla="*/ 260686 h 331085"/>
              <a:gd name="connsiteX7" fmla="*/ 0 w 860107"/>
              <a:gd name="connsiteY7" fmla="*/ 260495 h 331085"/>
              <a:gd name="connsiteX8" fmla="*/ 337 w 860107"/>
              <a:gd name="connsiteY8" fmla="*/ 299214 h 331085"/>
              <a:gd name="connsiteX9" fmla="*/ 449549 w 860107"/>
              <a:gd name="connsiteY9" fmla="*/ 296023 h 331085"/>
              <a:gd name="connsiteX10" fmla="*/ 527378 w 860107"/>
              <a:gd name="connsiteY10" fmla="*/ 331085 h 331085"/>
              <a:gd name="connsiteX11" fmla="*/ 534272 w 860107"/>
              <a:gd name="connsiteY11" fmla="*/ 315810 h 331085"/>
              <a:gd name="connsiteX12" fmla="*/ 433873 w 860107"/>
              <a:gd name="connsiteY12" fmla="*/ 242487 h 331085"/>
              <a:gd name="connsiteX13" fmla="*/ 433199 w 860107"/>
              <a:gd name="connsiteY13" fmla="*/ 69145 h 331085"/>
              <a:gd name="connsiteX14" fmla="*/ 457005 w 860107"/>
              <a:gd name="connsiteY14" fmla="*/ 25960 h 331085"/>
              <a:gd name="connsiteX15" fmla="*/ 860105 w 860107"/>
              <a:gd name="connsiteY15" fmla="*/ 26988 h 331085"/>
              <a:gd name="connsiteX16" fmla="*/ 860107 w 860107"/>
              <a:gd name="connsiteY16" fmla="*/ 0 h 331085"/>
              <a:gd name="connsiteX0" fmla="*/ 860107 w 860107"/>
              <a:gd name="connsiteY0" fmla="*/ 0 h 331085"/>
              <a:gd name="connsiteX1" fmla="*/ 427700 w 860107"/>
              <a:gd name="connsiteY1" fmla="*/ 5304 h 331085"/>
              <a:gd name="connsiteX2" fmla="*/ 427532 w 860107"/>
              <a:gd name="connsiteY2" fmla="*/ 11991 h 331085"/>
              <a:gd name="connsiteX3" fmla="*/ 105540 w 860107"/>
              <a:gd name="connsiteY3" fmla="*/ 12727 h 331085"/>
              <a:gd name="connsiteX4" fmla="*/ 106045 w 860107"/>
              <a:gd name="connsiteY4" fmla="*/ 53975 h 331085"/>
              <a:gd name="connsiteX5" fmla="*/ 324977 w 860107"/>
              <a:gd name="connsiteY5" fmla="*/ 52638 h 331085"/>
              <a:gd name="connsiteX6" fmla="*/ 326707 w 860107"/>
              <a:gd name="connsiteY6" fmla="*/ 260686 h 331085"/>
              <a:gd name="connsiteX7" fmla="*/ 0 w 860107"/>
              <a:gd name="connsiteY7" fmla="*/ 260495 h 331085"/>
              <a:gd name="connsiteX8" fmla="*/ 337 w 860107"/>
              <a:gd name="connsiteY8" fmla="*/ 299214 h 331085"/>
              <a:gd name="connsiteX9" fmla="*/ 449549 w 860107"/>
              <a:gd name="connsiteY9" fmla="*/ 296023 h 331085"/>
              <a:gd name="connsiteX10" fmla="*/ 527378 w 860107"/>
              <a:gd name="connsiteY10" fmla="*/ 331085 h 331085"/>
              <a:gd name="connsiteX11" fmla="*/ 534272 w 860107"/>
              <a:gd name="connsiteY11" fmla="*/ 315810 h 331085"/>
              <a:gd name="connsiteX12" fmla="*/ 433873 w 860107"/>
              <a:gd name="connsiteY12" fmla="*/ 242487 h 331085"/>
              <a:gd name="connsiteX13" fmla="*/ 433199 w 860107"/>
              <a:gd name="connsiteY13" fmla="*/ 69145 h 331085"/>
              <a:gd name="connsiteX14" fmla="*/ 457005 w 860107"/>
              <a:gd name="connsiteY14" fmla="*/ 25960 h 331085"/>
              <a:gd name="connsiteX15" fmla="*/ 860105 w 860107"/>
              <a:gd name="connsiteY15" fmla="*/ 26988 h 331085"/>
              <a:gd name="connsiteX16" fmla="*/ 860107 w 860107"/>
              <a:gd name="connsiteY16" fmla="*/ 0 h 331085"/>
              <a:gd name="connsiteX0" fmla="*/ 816136 w 860105"/>
              <a:gd name="connsiteY0" fmla="*/ 0 h 351144"/>
              <a:gd name="connsiteX1" fmla="*/ 427700 w 860105"/>
              <a:gd name="connsiteY1" fmla="*/ 25363 h 351144"/>
              <a:gd name="connsiteX2" fmla="*/ 427532 w 860105"/>
              <a:gd name="connsiteY2" fmla="*/ 32050 h 351144"/>
              <a:gd name="connsiteX3" fmla="*/ 105540 w 860105"/>
              <a:gd name="connsiteY3" fmla="*/ 32786 h 351144"/>
              <a:gd name="connsiteX4" fmla="*/ 106045 w 860105"/>
              <a:gd name="connsiteY4" fmla="*/ 74034 h 351144"/>
              <a:gd name="connsiteX5" fmla="*/ 324977 w 860105"/>
              <a:gd name="connsiteY5" fmla="*/ 72697 h 351144"/>
              <a:gd name="connsiteX6" fmla="*/ 326707 w 860105"/>
              <a:gd name="connsiteY6" fmla="*/ 280745 h 351144"/>
              <a:gd name="connsiteX7" fmla="*/ 0 w 860105"/>
              <a:gd name="connsiteY7" fmla="*/ 280554 h 351144"/>
              <a:gd name="connsiteX8" fmla="*/ 337 w 860105"/>
              <a:gd name="connsiteY8" fmla="*/ 319273 h 351144"/>
              <a:gd name="connsiteX9" fmla="*/ 449549 w 860105"/>
              <a:gd name="connsiteY9" fmla="*/ 316082 h 351144"/>
              <a:gd name="connsiteX10" fmla="*/ 527378 w 860105"/>
              <a:gd name="connsiteY10" fmla="*/ 351144 h 351144"/>
              <a:gd name="connsiteX11" fmla="*/ 534272 w 860105"/>
              <a:gd name="connsiteY11" fmla="*/ 335869 h 351144"/>
              <a:gd name="connsiteX12" fmla="*/ 433873 w 860105"/>
              <a:gd name="connsiteY12" fmla="*/ 262546 h 351144"/>
              <a:gd name="connsiteX13" fmla="*/ 433199 w 860105"/>
              <a:gd name="connsiteY13" fmla="*/ 89204 h 351144"/>
              <a:gd name="connsiteX14" fmla="*/ 457005 w 860105"/>
              <a:gd name="connsiteY14" fmla="*/ 46019 h 351144"/>
              <a:gd name="connsiteX15" fmla="*/ 860105 w 860105"/>
              <a:gd name="connsiteY15" fmla="*/ 47047 h 351144"/>
              <a:gd name="connsiteX16" fmla="*/ 816136 w 860105"/>
              <a:gd name="connsiteY16" fmla="*/ 0 h 351144"/>
              <a:gd name="connsiteX0" fmla="*/ 791708 w 860105"/>
              <a:gd name="connsiteY0" fmla="*/ 0 h 328984"/>
              <a:gd name="connsiteX1" fmla="*/ 427700 w 860105"/>
              <a:gd name="connsiteY1" fmla="*/ 3203 h 328984"/>
              <a:gd name="connsiteX2" fmla="*/ 427532 w 860105"/>
              <a:gd name="connsiteY2" fmla="*/ 9890 h 328984"/>
              <a:gd name="connsiteX3" fmla="*/ 105540 w 860105"/>
              <a:gd name="connsiteY3" fmla="*/ 10626 h 328984"/>
              <a:gd name="connsiteX4" fmla="*/ 106045 w 860105"/>
              <a:gd name="connsiteY4" fmla="*/ 51874 h 328984"/>
              <a:gd name="connsiteX5" fmla="*/ 324977 w 860105"/>
              <a:gd name="connsiteY5" fmla="*/ 50537 h 328984"/>
              <a:gd name="connsiteX6" fmla="*/ 326707 w 860105"/>
              <a:gd name="connsiteY6" fmla="*/ 258585 h 328984"/>
              <a:gd name="connsiteX7" fmla="*/ 0 w 860105"/>
              <a:gd name="connsiteY7" fmla="*/ 258394 h 328984"/>
              <a:gd name="connsiteX8" fmla="*/ 337 w 860105"/>
              <a:gd name="connsiteY8" fmla="*/ 297113 h 328984"/>
              <a:gd name="connsiteX9" fmla="*/ 449549 w 860105"/>
              <a:gd name="connsiteY9" fmla="*/ 293922 h 328984"/>
              <a:gd name="connsiteX10" fmla="*/ 527378 w 860105"/>
              <a:gd name="connsiteY10" fmla="*/ 328984 h 328984"/>
              <a:gd name="connsiteX11" fmla="*/ 534272 w 860105"/>
              <a:gd name="connsiteY11" fmla="*/ 313709 h 328984"/>
              <a:gd name="connsiteX12" fmla="*/ 433873 w 860105"/>
              <a:gd name="connsiteY12" fmla="*/ 240386 h 328984"/>
              <a:gd name="connsiteX13" fmla="*/ 433199 w 860105"/>
              <a:gd name="connsiteY13" fmla="*/ 67044 h 328984"/>
              <a:gd name="connsiteX14" fmla="*/ 457005 w 860105"/>
              <a:gd name="connsiteY14" fmla="*/ 23859 h 328984"/>
              <a:gd name="connsiteX15" fmla="*/ 860105 w 860105"/>
              <a:gd name="connsiteY15" fmla="*/ 24887 h 328984"/>
              <a:gd name="connsiteX16" fmla="*/ 791708 w 860105"/>
              <a:gd name="connsiteY16" fmla="*/ 0 h 328984"/>
              <a:gd name="connsiteX0" fmla="*/ 791708 w 791708"/>
              <a:gd name="connsiteY0" fmla="*/ 0 h 328984"/>
              <a:gd name="connsiteX1" fmla="*/ 427700 w 791708"/>
              <a:gd name="connsiteY1" fmla="*/ 3203 h 328984"/>
              <a:gd name="connsiteX2" fmla="*/ 427532 w 791708"/>
              <a:gd name="connsiteY2" fmla="*/ 9890 h 328984"/>
              <a:gd name="connsiteX3" fmla="*/ 105540 w 791708"/>
              <a:gd name="connsiteY3" fmla="*/ 10626 h 328984"/>
              <a:gd name="connsiteX4" fmla="*/ 106045 w 791708"/>
              <a:gd name="connsiteY4" fmla="*/ 51874 h 328984"/>
              <a:gd name="connsiteX5" fmla="*/ 324977 w 791708"/>
              <a:gd name="connsiteY5" fmla="*/ 50537 h 328984"/>
              <a:gd name="connsiteX6" fmla="*/ 326707 w 791708"/>
              <a:gd name="connsiteY6" fmla="*/ 258585 h 328984"/>
              <a:gd name="connsiteX7" fmla="*/ 0 w 791708"/>
              <a:gd name="connsiteY7" fmla="*/ 258394 h 328984"/>
              <a:gd name="connsiteX8" fmla="*/ 337 w 791708"/>
              <a:gd name="connsiteY8" fmla="*/ 297113 h 328984"/>
              <a:gd name="connsiteX9" fmla="*/ 449549 w 791708"/>
              <a:gd name="connsiteY9" fmla="*/ 293922 h 328984"/>
              <a:gd name="connsiteX10" fmla="*/ 527378 w 791708"/>
              <a:gd name="connsiteY10" fmla="*/ 328984 h 328984"/>
              <a:gd name="connsiteX11" fmla="*/ 534272 w 791708"/>
              <a:gd name="connsiteY11" fmla="*/ 313709 h 328984"/>
              <a:gd name="connsiteX12" fmla="*/ 433873 w 791708"/>
              <a:gd name="connsiteY12" fmla="*/ 240386 h 328984"/>
              <a:gd name="connsiteX13" fmla="*/ 433199 w 791708"/>
              <a:gd name="connsiteY13" fmla="*/ 67044 h 328984"/>
              <a:gd name="connsiteX14" fmla="*/ 457005 w 791708"/>
              <a:gd name="connsiteY14" fmla="*/ 23859 h 328984"/>
              <a:gd name="connsiteX15" fmla="*/ 791706 w 791708"/>
              <a:gd name="connsiteY15" fmla="*/ 24505 h 328984"/>
              <a:gd name="connsiteX16" fmla="*/ 791708 w 791708"/>
              <a:gd name="connsiteY16" fmla="*/ 0 h 328984"/>
              <a:gd name="connsiteX0" fmla="*/ 791034 w 791706"/>
              <a:gd name="connsiteY0" fmla="*/ 0 h 328793"/>
              <a:gd name="connsiteX1" fmla="*/ 427700 w 791706"/>
              <a:gd name="connsiteY1" fmla="*/ 3012 h 328793"/>
              <a:gd name="connsiteX2" fmla="*/ 427532 w 791706"/>
              <a:gd name="connsiteY2" fmla="*/ 9699 h 328793"/>
              <a:gd name="connsiteX3" fmla="*/ 105540 w 791706"/>
              <a:gd name="connsiteY3" fmla="*/ 10435 h 328793"/>
              <a:gd name="connsiteX4" fmla="*/ 106045 w 791706"/>
              <a:gd name="connsiteY4" fmla="*/ 51683 h 328793"/>
              <a:gd name="connsiteX5" fmla="*/ 324977 w 791706"/>
              <a:gd name="connsiteY5" fmla="*/ 50346 h 328793"/>
              <a:gd name="connsiteX6" fmla="*/ 326707 w 791706"/>
              <a:gd name="connsiteY6" fmla="*/ 258394 h 328793"/>
              <a:gd name="connsiteX7" fmla="*/ 0 w 791706"/>
              <a:gd name="connsiteY7" fmla="*/ 258203 h 328793"/>
              <a:gd name="connsiteX8" fmla="*/ 337 w 791706"/>
              <a:gd name="connsiteY8" fmla="*/ 296922 h 328793"/>
              <a:gd name="connsiteX9" fmla="*/ 449549 w 791706"/>
              <a:gd name="connsiteY9" fmla="*/ 293731 h 328793"/>
              <a:gd name="connsiteX10" fmla="*/ 527378 w 791706"/>
              <a:gd name="connsiteY10" fmla="*/ 328793 h 328793"/>
              <a:gd name="connsiteX11" fmla="*/ 534272 w 791706"/>
              <a:gd name="connsiteY11" fmla="*/ 313518 h 328793"/>
              <a:gd name="connsiteX12" fmla="*/ 433873 w 791706"/>
              <a:gd name="connsiteY12" fmla="*/ 240195 h 328793"/>
              <a:gd name="connsiteX13" fmla="*/ 433199 w 791706"/>
              <a:gd name="connsiteY13" fmla="*/ 66853 h 328793"/>
              <a:gd name="connsiteX14" fmla="*/ 457005 w 791706"/>
              <a:gd name="connsiteY14" fmla="*/ 23668 h 328793"/>
              <a:gd name="connsiteX15" fmla="*/ 791706 w 791706"/>
              <a:gd name="connsiteY15" fmla="*/ 24314 h 328793"/>
              <a:gd name="connsiteX16" fmla="*/ 791034 w 791706"/>
              <a:gd name="connsiteY16" fmla="*/ 0 h 328793"/>
              <a:gd name="connsiteX0" fmla="*/ 791539 w 791706"/>
              <a:gd name="connsiteY0" fmla="*/ 0 h 328793"/>
              <a:gd name="connsiteX1" fmla="*/ 427700 w 791706"/>
              <a:gd name="connsiteY1" fmla="*/ 3012 h 328793"/>
              <a:gd name="connsiteX2" fmla="*/ 427532 w 791706"/>
              <a:gd name="connsiteY2" fmla="*/ 9699 h 328793"/>
              <a:gd name="connsiteX3" fmla="*/ 105540 w 791706"/>
              <a:gd name="connsiteY3" fmla="*/ 10435 h 328793"/>
              <a:gd name="connsiteX4" fmla="*/ 106045 w 791706"/>
              <a:gd name="connsiteY4" fmla="*/ 51683 h 328793"/>
              <a:gd name="connsiteX5" fmla="*/ 324977 w 791706"/>
              <a:gd name="connsiteY5" fmla="*/ 50346 h 328793"/>
              <a:gd name="connsiteX6" fmla="*/ 326707 w 791706"/>
              <a:gd name="connsiteY6" fmla="*/ 258394 h 328793"/>
              <a:gd name="connsiteX7" fmla="*/ 0 w 791706"/>
              <a:gd name="connsiteY7" fmla="*/ 258203 h 328793"/>
              <a:gd name="connsiteX8" fmla="*/ 337 w 791706"/>
              <a:gd name="connsiteY8" fmla="*/ 296922 h 328793"/>
              <a:gd name="connsiteX9" fmla="*/ 449549 w 791706"/>
              <a:gd name="connsiteY9" fmla="*/ 293731 h 328793"/>
              <a:gd name="connsiteX10" fmla="*/ 527378 w 791706"/>
              <a:gd name="connsiteY10" fmla="*/ 328793 h 328793"/>
              <a:gd name="connsiteX11" fmla="*/ 534272 w 791706"/>
              <a:gd name="connsiteY11" fmla="*/ 313518 h 328793"/>
              <a:gd name="connsiteX12" fmla="*/ 433873 w 791706"/>
              <a:gd name="connsiteY12" fmla="*/ 240195 h 328793"/>
              <a:gd name="connsiteX13" fmla="*/ 433199 w 791706"/>
              <a:gd name="connsiteY13" fmla="*/ 66853 h 328793"/>
              <a:gd name="connsiteX14" fmla="*/ 457005 w 791706"/>
              <a:gd name="connsiteY14" fmla="*/ 23668 h 328793"/>
              <a:gd name="connsiteX15" fmla="*/ 791706 w 791706"/>
              <a:gd name="connsiteY15" fmla="*/ 24314 h 328793"/>
              <a:gd name="connsiteX16" fmla="*/ 791539 w 791706"/>
              <a:gd name="connsiteY16" fmla="*/ 0 h 328793"/>
              <a:gd name="connsiteX0" fmla="*/ 791539 w 791706"/>
              <a:gd name="connsiteY0" fmla="*/ 0 h 328793"/>
              <a:gd name="connsiteX1" fmla="*/ 427700 w 791706"/>
              <a:gd name="connsiteY1" fmla="*/ 3012 h 328793"/>
              <a:gd name="connsiteX2" fmla="*/ 427532 w 791706"/>
              <a:gd name="connsiteY2" fmla="*/ 9699 h 328793"/>
              <a:gd name="connsiteX3" fmla="*/ 105540 w 791706"/>
              <a:gd name="connsiteY3" fmla="*/ 10435 h 328793"/>
              <a:gd name="connsiteX4" fmla="*/ 106045 w 791706"/>
              <a:gd name="connsiteY4" fmla="*/ 51683 h 328793"/>
              <a:gd name="connsiteX5" fmla="*/ 324977 w 791706"/>
              <a:gd name="connsiteY5" fmla="*/ 50346 h 328793"/>
              <a:gd name="connsiteX6" fmla="*/ 326707 w 791706"/>
              <a:gd name="connsiteY6" fmla="*/ 258394 h 328793"/>
              <a:gd name="connsiteX7" fmla="*/ 0 w 791706"/>
              <a:gd name="connsiteY7" fmla="*/ 258203 h 328793"/>
              <a:gd name="connsiteX8" fmla="*/ 337 w 791706"/>
              <a:gd name="connsiteY8" fmla="*/ 296922 h 328793"/>
              <a:gd name="connsiteX9" fmla="*/ 449549 w 791706"/>
              <a:gd name="connsiteY9" fmla="*/ 293731 h 328793"/>
              <a:gd name="connsiteX10" fmla="*/ 527378 w 791706"/>
              <a:gd name="connsiteY10" fmla="*/ 328793 h 328793"/>
              <a:gd name="connsiteX11" fmla="*/ 534272 w 791706"/>
              <a:gd name="connsiteY11" fmla="*/ 313518 h 328793"/>
              <a:gd name="connsiteX12" fmla="*/ 433873 w 791706"/>
              <a:gd name="connsiteY12" fmla="*/ 240195 h 328793"/>
              <a:gd name="connsiteX13" fmla="*/ 433199 w 791706"/>
              <a:gd name="connsiteY13" fmla="*/ 66853 h 328793"/>
              <a:gd name="connsiteX14" fmla="*/ 457005 w 791706"/>
              <a:gd name="connsiteY14" fmla="*/ 23668 h 328793"/>
              <a:gd name="connsiteX15" fmla="*/ 791706 w 791706"/>
              <a:gd name="connsiteY15" fmla="*/ 22040 h 328793"/>
              <a:gd name="connsiteX16" fmla="*/ 791539 w 791706"/>
              <a:gd name="connsiteY16" fmla="*/ 0 h 3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1706" h="328793">
                <a:moveTo>
                  <a:pt x="791539" y="0"/>
                </a:moveTo>
                <a:lnTo>
                  <a:pt x="427700" y="3012"/>
                </a:lnTo>
                <a:cubicBezTo>
                  <a:pt x="427588" y="5814"/>
                  <a:pt x="427644" y="6897"/>
                  <a:pt x="427532" y="9699"/>
                </a:cubicBezTo>
                <a:lnTo>
                  <a:pt x="105540" y="10435"/>
                </a:lnTo>
                <a:cubicBezTo>
                  <a:pt x="105821" y="24312"/>
                  <a:pt x="105764" y="37806"/>
                  <a:pt x="106045" y="51683"/>
                </a:cubicBezTo>
                <a:lnTo>
                  <a:pt x="324977" y="50346"/>
                </a:lnTo>
                <a:cubicBezTo>
                  <a:pt x="325554" y="119695"/>
                  <a:pt x="326130" y="189045"/>
                  <a:pt x="326707" y="258394"/>
                </a:cubicBezTo>
                <a:lnTo>
                  <a:pt x="0" y="258203"/>
                </a:lnTo>
                <a:cubicBezTo>
                  <a:pt x="562" y="271173"/>
                  <a:pt x="-225" y="283952"/>
                  <a:pt x="337" y="296922"/>
                </a:cubicBezTo>
                <a:lnTo>
                  <a:pt x="449549" y="293731"/>
                </a:lnTo>
                <a:lnTo>
                  <a:pt x="527378" y="328793"/>
                </a:lnTo>
                <a:cubicBezTo>
                  <a:pt x="529003" y="323765"/>
                  <a:pt x="531636" y="319310"/>
                  <a:pt x="534272" y="313518"/>
                </a:cubicBezTo>
                <a:lnTo>
                  <a:pt x="433873" y="240195"/>
                </a:lnTo>
                <a:cubicBezTo>
                  <a:pt x="434098" y="183752"/>
                  <a:pt x="432974" y="123296"/>
                  <a:pt x="433199" y="66853"/>
                </a:cubicBezTo>
                <a:lnTo>
                  <a:pt x="457005" y="23668"/>
                </a:lnTo>
                <a:lnTo>
                  <a:pt x="791706" y="22040"/>
                </a:lnTo>
                <a:cubicBezTo>
                  <a:pt x="791707" y="13044"/>
                  <a:pt x="791538" y="8996"/>
                  <a:pt x="791539" y="0"/>
                </a:cubicBezTo>
                <a:close/>
              </a:path>
            </a:pathLst>
          </a:custGeom>
          <a:solidFill>
            <a:srgbClr val="77777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2FADD3-D685-2DCD-536E-02A0D98CFF53}"/>
              </a:ext>
            </a:extLst>
          </p:cNvPr>
          <p:cNvSpPr/>
          <p:nvPr/>
        </p:nvSpPr>
        <p:spPr>
          <a:xfrm>
            <a:off x="6553200" y="4928233"/>
            <a:ext cx="1365571" cy="208599"/>
          </a:xfrm>
          <a:prstGeom prst="rect">
            <a:avLst/>
          </a:prstGeom>
          <a:solidFill>
            <a:schemeClr val="accent5"/>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8EE64D5-2C0F-42B0-6166-B4FE0F800B95}"/>
              </a:ext>
            </a:extLst>
          </p:cNvPr>
          <p:cNvSpPr/>
          <p:nvPr/>
        </p:nvSpPr>
        <p:spPr>
          <a:xfrm>
            <a:off x="7215722" y="4883942"/>
            <a:ext cx="274320" cy="27432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Airplane with solid fill">
            <a:extLst>
              <a:ext uri="{FF2B5EF4-FFF2-40B4-BE49-F238E27FC236}">
                <a16:creationId xmlns:a16="http://schemas.microsoft.com/office/drawing/2014/main" id="{2C801C96-196C-B13B-44C3-16CFC0AED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400800" y="4419600"/>
            <a:ext cx="477535" cy="477535"/>
          </a:xfrm>
          <a:prstGeom prst="rect">
            <a:avLst/>
          </a:prstGeom>
        </p:spPr>
      </p:pic>
      <p:pic>
        <p:nvPicPr>
          <p:cNvPr id="46" name="Graphic 45" descr="Airplane with solid fill">
            <a:extLst>
              <a:ext uri="{FF2B5EF4-FFF2-40B4-BE49-F238E27FC236}">
                <a16:creationId xmlns:a16="http://schemas.microsoft.com/office/drawing/2014/main" id="{626AEC37-B571-314A-330D-313241D5EA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781800" y="4419600"/>
            <a:ext cx="477535" cy="477535"/>
          </a:xfrm>
          <a:prstGeom prst="rect">
            <a:avLst/>
          </a:prstGeom>
        </p:spPr>
      </p:pic>
      <p:pic>
        <p:nvPicPr>
          <p:cNvPr id="47" name="Graphic 46" descr="Airplane with solid fill">
            <a:extLst>
              <a:ext uri="{FF2B5EF4-FFF2-40B4-BE49-F238E27FC236}">
                <a16:creationId xmlns:a16="http://schemas.microsoft.com/office/drawing/2014/main" id="{3CE9F99C-F705-38EE-EFC9-6ABFC0C94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162800" y="4419600"/>
            <a:ext cx="477535" cy="477535"/>
          </a:xfrm>
          <a:prstGeom prst="rect">
            <a:avLst/>
          </a:prstGeom>
        </p:spPr>
      </p:pic>
      <p:pic>
        <p:nvPicPr>
          <p:cNvPr id="48" name="Graphic 47" descr="Airplane with solid fill">
            <a:extLst>
              <a:ext uri="{FF2B5EF4-FFF2-40B4-BE49-F238E27FC236}">
                <a16:creationId xmlns:a16="http://schemas.microsoft.com/office/drawing/2014/main" id="{BB372B07-8BEC-DBE8-E1BE-1C2EAE0B0E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543800" y="4419600"/>
            <a:ext cx="477535" cy="477535"/>
          </a:xfrm>
          <a:prstGeom prst="rect">
            <a:avLst/>
          </a:prstGeom>
        </p:spPr>
      </p:pic>
      <p:pic>
        <p:nvPicPr>
          <p:cNvPr id="49" name="Graphic 48" descr="Airplane with solid fill">
            <a:extLst>
              <a:ext uri="{FF2B5EF4-FFF2-40B4-BE49-F238E27FC236}">
                <a16:creationId xmlns:a16="http://schemas.microsoft.com/office/drawing/2014/main" id="{A6A32333-5C9E-B581-49DA-50F49014BC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924800" y="4419600"/>
            <a:ext cx="477535" cy="477535"/>
          </a:xfrm>
          <a:prstGeom prst="rect">
            <a:avLst/>
          </a:prstGeom>
        </p:spPr>
      </p:pic>
      <p:pic>
        <p:nvPicPr>
          <p:cNvPr id="50" name="Graphic 49" descr="Airplane with solid fill">
            <a:extLst>
              <a:ext uri="{FF2B5EF4-FFF2-40B4-BE49-F238E27FC236}">
                <a16:creationId xmlns:a16="http://schemas.microsoft.com/office/drawing/2014/main" id="{1656ADC6-9ADA-727E-0943-5CA55EEB4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305800" y="4419600"/>
            <a:ext cx="477535" cy="477535"/>
          </a:xfrm>
          <a:prstGeom prst="rect">
            <a:avLst/>
          </a:prstGeom>
        </p:spPr>
      </p:pic>
      <p:pic>
        <p:nvPicPr>
          <p:cNvPr id="63" name="Graphic 62" descr="Airplane with solid fill">
            <a:extLst>
              <a:ext uri="{FF2B5EF4-FFF2-40B4-BE49-F238E27FC236}">
                <a16:creationId xmlns:a16="http://schemas.microsoft.com/office/drawing/2014/main" id="{003EB43D-BADD-EFD0-B74F-3929BA7AB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9200" y="5189220"/>
            <a:ext cx="304800" cy="304800"/>
          </a:xfrm>
          <a:prstGeom prst="rect">
            <a:avLst/>
          </a:prstGeom>
        </p:spPr>
      </p:pic>
      <p:pic>
        <p:nvPicPr>
          <p:cNvPr id="64" name="Graphic 63" descr="Airplane with solid fill">
            <a:extLst>
              <a:ext uri="{FF2B5EF4-FFF2-40B4-BE49-F238E27FC236}">
                <a16:creationId xmlns:a16="http://schemas.microsoft.com/office/drawing/2014/main" id="{01B763AA-5001-2D71-D829-ECFFFA169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2980" y="5189220"/>
            <a:ext cx="304800" cy="304800"/>
          </a:xfrm>
          <a:prstGeom prst="rect">
            <a:avLst/>
          </a:prstGeom>
        </p:spPr>
      </p:pic>
      <p:pic>
        <p:nvPicPr>
          <p:cNvPr id="65" name="Graphic 64" descr="Airplane with solid fill">
            <a:extLst>
              <a:ext uri="{FF2B5EF4-FFF2-40B4-BE49-F238E27FC236}">
                <a16:creationId xmlns:a16="http://schemas.microsoft.com/office/drawing/2014/main" id="{4F6AE5EC-B67E-B2BD-BDAE-A38389B52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66760" y="5189220"/>
            <a:ext cx="304800" cy="304800"/>
          </a:xfrm>
          <a:prstGeom prst="rect">
            <a:avLst/>
          </a:prstGeom>
        </p:spPr>
      </p:pic>
      <p:pic>
        <p:nvPicPr>
          <p:cNvPr id="66" name="Graphic 65" descr="Airplane with solid fill">
            <a:extLst>
              <a:ext uri="{FF2B5EF4-FFF2-40B4-BE49-F238E27FC236}">
                <a16:creationId xmlns:a16="http://schemas.microsoft.com/office/drawing/2014/main" id="{D2A30D77-ABC7-6883-10EB-5C61F8087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0540" y="5189220"/>
            <a:ext cx="304800" cy="304800"/>
          </a:xfrm>
          <a:prstGeom prst="rect">
            <a:avLst/>
          </a:prstGeom>
        </p:spPr>
      </p:pic>
      <p:pic>
        <p:nvPicPr>
          <p:cNvPr id="67" name="Graphic 66" descr="Airplane with solid fill">
            <a:extLst>
              <a:ext uri="{FF2B5EF4-FFF2-40B4-BE49-F238E27FC236}">
                <a16:creationId xmlns:a16="http://schemas.microsoft.com/office/drawing/2014/main" id="{801F107C-B6DD-60F2-44C0-0805C6BBC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4320" y="5189220"/>
            <a:ext cx="304800" cy="304800"/>
          </a:xfrm>
          <a:prstGeom prst="rect">
            <a:avLst/>
          </a:prstGeom>
        </p:spPr>
      </p:pic>
      <p:pic>
        <p:nvPicPr>
          <p:cNvPr id="68" name="Graphic 67" descr="Airplane with solid fill">
            <a:extLst>
              <a:ext uri="{FF2B5EF4-FFF2-40B4-BE49-F238E27FC236}">
                <a16:creationId xmlns:a16="http://schemas.microsoft.com/office/drawing/2014/main" id="{E7FD656E-152C-371A-F918-E18999803C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8100" y="5189220"/>
            <a:ext cx="304800" cy="304800"/>
          </a:xfrm>
          <a:prstGeom prst="rect">
            <a:avLst/>
          </a:prstGeom>
        </p:spPr>
      </p:pic>
      <p:pic>
        <p:nvPicPr>
          <p:cNvPr id="69" name="Graphic 68" descr="Airplane with solid fill">
            <a:extLst>
              <a:ext uri="{FF2B5EF4-FFF2-40B4-BE49-F238E27FC236}">
                <a16:creationId xmlns:a16="http://schemas.microsoft.com/office/drawing/2014/main" id="{62848541-B2BD-FBA9-52AB-672EE87513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800" y="5189220"/>
            <a:ext cx="304800" cy="304800"/>
          </a:xfrm>
          <a:prstGeom prst="rect">
            <a:avLst/>
          </a:prstGeom>
        </p:spPr>
      </p:pic>
      <p:pic>
        <p:nvPicPr>
          <p:cNvPr id="70" name="Graphic 69" descr="Airplane with solid fill">
            <a:extLst>
              <a:ext uri="{FF2B5EF4-FFF2-40B4-BE49-F238E27FC236}">
                <a16:creationId xmlns:a16="http://schemas.microsoft.com/office/drawing/2014/main" id="{4994D86D-D7BF-8DF2-72C1-652CE97C31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0580" y="5189220"/>
            <a:ext cx="304800" cy="304800"/>
          </a:xfrm>
          <a:prstGeom prst="rect">
            <a:avLst/>
          </a:prstGeom>
        </p:spPr>
      </p:pic>
      <p:pic>
        <p:nvPicPr>
          <p:cNvPr id="71" name="Graphic 70" descr="Airplane with solid fill">
            <a:extLst>
              <a:ext uri="{FF2B5EF4-FFF2-40B4-BE49-F238E27FC236}">
                <a16:creationId xmlns:a16="http://schemas.microsoft.com/office/drawing/2014/main" id="{F58C42F9-FD2E-F746-BBB7-A48C2E912E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4360" y="5189220"/>
            <a:ext cx="304800" cy="304800"/>
          </a:xfrm>
          <a:prstGeom prst="rect">
            <a:avLst/>
          </a:prstGeom>
        </p:spPr>
      </p:pic>
      <p:pic>
        <p:nvPicPr>
          <p:cNvPr id="72" name="Graphic 71" descr="Airplane with solid fill">
            <a:extLst>
              <a:ext uri="{FF2B5EF4-FFF2-40B4-BE49-F238E27FC236}">
                <a16:creationId xmlns:a16="http://schemas.microsoft.com/office/drawing/2014/main" id="{9ED3B078-19B1-C242-7089-EF01686413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8140" y="5189220"/>
            <a:ext cx="304800" cy="304800"/>
          </a:xfrm>
          <a:prstGeom prst="rect">
            <a:avLst/>
          </a:prstGeom>
        </p:spPr>
      </p:pic>
      <p:pic>
        <p:nvPicPr>
          <p:cNvPr id="73" name="Graphic 72" descr="Airplane with solid fill">
            <a:extLst>
              <a:ext uri="{FF2B5EF4-FFF2-40B4-BE49-F238E27FC236}">
                <a16:creationId xmlns:a16="http://schemas.microsoft.com/office/drawing/2014/main" id="{B91363D0-6FD5-3671-8D6D-406636C673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1920" y="5189220"/>
            <a:ext cx="304800" cy="304800"/>
          </a:xfrm>
          <a:prstGeom prst="rect">
            <a:avLst/>
          </a:prstGeom>
        </p:spPr>
      </p:pic>
      <p:grpSp>
        <p:nvGrpSpPr>
          <p:cNvPr id="74" name="Group 73">
            <a:extLst>
              <a:ext uri="{FF2B5EF4-FFF2-40B4-BE49-F238E27FC236}">
                <a16:creationId xmlns:a16="http://schemas.microsoft.com/office/drawing/2014/main" id="{117F45F1-9CAC-94C5-0FF4-984D587410D0}"/>
              </a:ext>
            </a:extLst>
          </p:cNvPr>
          <p:cNvGrpSpPr/>
          <p:nvPr/>
        </p:nvGrpSpPr>
        <p:grpSpPr>
          <a:xfrm>
            <a:off x="6553200" y="4800600"/>
            <a:ext cx="457200" cy="457200"/>
            <a:chOff x="5216891" y="5135730"/>
            <a:chExt cx="457200" cy="457200"/>
          </a:xfrm>
        </p:grpSpPr>
        <p:sp>
          <p:nvSpPr>
            <p:cNvPr id="32" name="Diamond 31">
              <a:extLst>
                <a:ext uri="{FF2B5EF4-FFF2-40B4-BE49-F238E27FC236}">
                  <a16:creationId xmlns:a16="http://schemas.microsoft.com/office/drawing/2014/main" id="{B8799EF7-B1ED-E02D-C0F0-0C91ED6DD33A}"/>
                </a:ext>
              </a:extLst>
            </p:cNvPr>
            <p:cNvSpPr/>
            <p:nvPr/>
          </p:nvSpPr>
          <p:spPr>
            <a:xfrm>
              <a:off x="5216891" y="5135730"/>
              <a:ext cx="457200" cy="457200"/>
            </a:xfrm>
            <a:prstGeom prst="diamond">
              <a:avLst/>
            </a:prstGeom>
            <a:solidFill>
              <a:schemeClr val="tx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7C638F1-0BE6-89BB-84BF-C2E1F50AE6D2}"/>
                </a:ext>
              </a:extLst>
            </p:cNvPr>
            <p:cNvSpPr txBox="1"/>
            <p:nvPr/>
          </p:nvSpPr>
          <p:spPr>
            <a:xfrm>
              <a:off x="5224515" y="5249096"/>
              <a:ext cx="442732" cy="246221"/>
            </a:xfrm>
            <a:prstGeom prst="rect">
              <a:avLst/>
            </a:prstGeom>
            <a:noFill/>
          </p:spPr>
          <p:txBody>
            <a:bodyPr wrap="square" lIns="0" tIns="0" rIns="0" bIns="0">
              <a:spAutoFit/>
            </a:bodyPr>
            <a:lstStyle/>
            <a:p>
              <a:pPr algn="ctr"/>
              <a:r>
                <a:rPr lang="en-US" sz="1600">
                  <a:solidFill>
                    <a:schemeClr val="bg1"/>
                  </a:solidFill>
                  <a:latin typeface="Poppins Bold" panose="00000800000000000000" pitchFamily="2" charset="0"/>
                  <a:ea typeface="Inter" panose="02000503000000020004" pitchFamily="2" charset="0"/>
                  <a:cs typeface="Poppins Bold" panose="00000800000000000000" pitchFamily="2" charset="0"/>
                </a:rPr>
                <a:t>IAF</a:t>
              </a:r>
            </a:p>
          </p:txBody>
        </p:sp>
      </p:grpSp>
      <p:sp>
        <p:nvSpPr>
          <p:cNvPr id="40" name="Oval 39">
            <a:extLst>
              <a:ext uri="{FF2B5EF4-FFF2-40B4-BE49-F238E27FC236}">
                <a16:creationId xmlns:a16="http://schemas.microsoft.com/office/drawing/2014/main" id="{E5194118-43B0-ED39-3462-92711ABF0B76}"/>
              </a:ext>
            </a:extLst>
          </p:cNvPr>
          <p:cNvSpPr/>
          <p:nvPr/>
        </p:nvSpPr>
        <p:spPr>
          <a:xfrm>
            <a:off x="5811372" y="5195047"/>
            <a:ext cx="274320" cy="27432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7E98BF7-C817-5A46-59E9-11217DF621C7}"/>
              </a:ext>
            </a:extLst>
          </p:cNvPr>
          <p:cNvSpPr/>
          <p:nvPr/>
        </p:nvSpPr>
        <p:spPr>
          <a:xfrm>
            <a:off x="5715000" y="5092052"/>
            <a:ext cx="457201" cy="457199"/>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6498513-5F7B-92EE-F445-C6A3833055E9}"/>
              </a:ext>
            </a:extLst>
          </p:cNvPr>
          <p:cNvSpPr/>
          <p:nvPr/>
        </p:nvSpPr>
        <p:spPr>
          <a:xfrm>
            <a:off x="6407524" y="4370120"/>
            <a:ext cx="1526241" cy="1176792"/>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88828AF-035C-2E99-D4DE-0BB96D8F45D4}"/>
              </a:ext>
            </a:extLst>
          </p:cNvPr>
          <p:cNvCxnSpPr>
            <a:cxnSpLocks/>
            <a:stCxn id="3" idx="3"/>
            <a:endCxn id="36" idx="1"/>
          </p:cNvCxnSpPr>
          <p:nvPr/>
        </p:nvCxnSpPr>
        <p:spPr>
          <a:xfrm flipV="1">
            <a:off x="6172201" y="5037077"/>
            <a:ext cx="388623" cy="283575"/>
          </a:xfrm>
          <a:prstGeom prst="line">
            <a:avLst/>
          </a:prstGeom>
          <a:ln w="38100">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8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E40B-9002-F78D-8DBB-314A746017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5DD40F-5759-374E-C7D0-8236ED18B766}"/>
              </a:ext>
            </a:extLst>
          </p:cNvPr>
          <p:cNvSpPr>
            <a:spLocks noGrp="1"/>
          </p:cNvSpPr>
          <p:nvPr>
            <p:ph type="ctrTitle"/>
          </p:nvPr>
        </p:nvSpPr>
        <p:spPr>
          <a:xfrm>
            <a:off x="404037" y="3054927"/>
            <a:ext cx="7797427" cy="1476175"/>
          </a:xfrm>
        </p:spPr>
        <p:txBody>
          <a:bodyPr>
            <a:normAutofit/>
          </a:bodyPr>
          <a:lstStyle/>
          <a:p>
            <a:r>
              <a:rPr lang="en-US"/>
              <a:t>Break</a:t>
            </a:r>
          </a:p>
        </p:txBody>
      </p:sp>
    </p:spTree>
    <p:extLst>
      <p:ext uri="{BB962C8B-B14F-4D97-AF65-F5344CB8AC3E}">
        <p14:creationId xmlns:p14="http://schemas.microsoft.com/office/powerpoint/2010/main" val="288617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E6AC4-F917-B288-FBD1-6FB9D6D49510}"/>
            </a:ext>
          </a:extLst>
        </p:cNvPr>
        <p:cNvGrpSpPr/>
        <p:nvPr/>
      </p:nvGrpSpPr>
      <p:grpSpPr>
        <a:xfrm>
          <a:off x="0" y="0"/>
          <a:ext cx="0" cy="0"/>
          <a:chOff x="0" y="0"/>
          <a:chExt cx="0" cy="0"/>
        </a:xfrm>
      </p:grpSpPr>
      <p:sp>
        <p:nvSpPr>
          <p:cNvPr id="23" name="Text Placeholder 6">
            <a:extLst>
              <a:ext uri="{FF2B5EF4-FFF2-40B4-BE49-F238E27FC236}">
                <a16:creationId xmlns:a16="http://schemas.microsoft.com/office/drawing/2014/main" id="{557286C4-BECF-BEF4-16B2-5DA6365DBB75}"/>
              </a:ext>
            </a:extLst>
          </p:cNvPr>
          <p:cNvSpPr txBox="1">
            <a:spLocks/>
          </p:cNvSpPr>
          <p:nvPr/>
        </p:nvSpPr>
        <p:spPr>
          <a:xfrm>
            <a:off x="470452" y="445603"/>
            <a:ext cx="5943600" cy="707336"/>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chemeClr val="accent6"/>
                </a:solidFill>
              </a:rPr>
              <a:t>INTERACTIVE EXERCISE</a:t>
            </a:r>
            <a:br>
              <a:rPr lang="en-US" sz="2400" b="1" spc="100">
                <a:solidFill>
                  <a:schemeClr val="accent6"/>
                </a:solidFill>
              </a:rPr>
            </a:br>
            <a:endParaRPr lang="en-US" sz="1000"/>
          </a:p>
        </p:txBody>
      </p:sp>
      <p:sp>
        <p:nvSpPr>
          <p:cNvPr id="25" name="Text Placeholder 19">
            <a:extLst>
              <a:ext uri="{FF2B5EF4-FFF2-40B4-BE49-F238E27FC236}">
                <a16:creationId xmlns:a16="http://schemas.microsoft.com/office/drawing/2014/main" id="{2E0DC457-8E6B-383C-E75C-C996031F4800}"/>
              </a:ext>
            </a:extLst>
          </p:cNvPr>
          <p:cNvSpPr txBox="1">
            <a:spLocks/>
          </p:cNvSpPr>
          <p:nvPr/>
        </p:nvSpPr>
        <p:spPr>
          <a:xfrm>
            <a:off x="457200" y="914401"/>
            <a:ext cx="10134600" cy="685799"/>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4400">
                <a:solidFill>
                  <a:schemeClr val="accent1"/>
                </a:solidFill>
                <a:latin typeface="Poppins Medium" panose="00000600000000000000" pitchFamily="2" charset="0"/>
                <a:cs typeface="Poppins Medium" panose="00000600000000000000" pitchFamily="2" charset="0"/>
              </a:rPr>
              <a:t>Red dot, green dot (group)</a:t>
            </a:r>
          </a:p>
        </p:txBody>
      </p:sp>
      <p:sp>
        <p:nvSpPr>
          <p:cNvPr id="12" name="Text Placeholder 5">
            <a:extLst>
              <a:ext uri="{FF2B5EF4-FFF2-40B4-BE49-F238E27FC236}">
                <a16:creationId xmlns:a16="http://schemas.microsoft.com/office/drawing/2014/main" id="{4E8BC867-BB43-0E46-4AD9-4BF11B393C2F}"/>
              </a:ext>
            </a:extLst>
          </p:cNvPr>
          <p:cNvSpPr txBox="1">
            <a:spLocks/>
          </p:cNvSpPr>
          <p:nvPr/>
        </p:nvSpPr>
        <p:spPr>
          <a:xfrm>
            <a:off x="762001" y="1752600"/>
            <a:ext cx="3505200" cy="462035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Time: 30 minutes</a:t>
            </a:r>
          </a:p>
          <a:p>
            <a:pPr marL="0" indent="0">
              <a:buNone/>
            </a:pPr>
            <a:r>
              <a:rPr lang="en-US" sz="2000"/>
              <a:t>Materials:</a:t>
            </a:r>
          </a:p>
          <a:p>
            <a:r>
              <a:rPr lang="en-US" sz="2000"/>
              <a:t>4 large alternatives prints or Google slide deck per group</a:t>
            </a:r>
          </a:p>
          <a:p>
            <a:r>
              <a:rPr lang="en-US" sz="2000"/>
              <a:t>30 red and green dots per person</a:t>
            </a:r>
          </a:p>
          <a:p>
            <a:pPr marL="0" indent="0">
              <a:buNone/>
            </a:pPr>
            <a:endParaRPr lang="en-US" sz="2000"/>
          </a:p>
          <a:p>
            <a:endParaRPr lang="en-US" sz="2000"/>
          </a:p>
          <a:p>
            <a:pPr lvl="1"/>
            <a:endParaRPr lang="en-US" sz="2000"/>
          </a:p>
        </p:txBody>
      </p:sp>
      <p:sp>
        <p:nvSpPr>
          <p:cNvPr id="2" name="Text Placeholder 5">
            <a:extLst>
              <a:ext uri="{FF2B5EF4-FFF2-40B4-BE49-F238E27FC236}">
                <a16:creationId xmlns:a16="http://schemas.microsoft.com/office/drawing/2014/main" id="{36EF81DA-F388-2D74-B887-BD13A0178D1F}"/>
              </a:ext>
            </a:extLst>
          </p:cNvPr>
          <p:cNvSpPr txBox="1">
            <a:spLocks/>
          </p:cNvSpPr>
          <p:nvPr/>
        </p:nvSpPr>
        <p:spPr>
          <a:xfrm>
            <a:off x="4564743" y="1752600"/>
            <a:ext cx="7017657" cy="462035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Instructions:</a:t>
            </a:r>
          </a:p>
          <a:p>
            <a:r>
              <a:rPr lang="en-US" sz="2000"/>
              <a:t>Get into groups (assigned by the planning team)</a:t>
            </a:r>
          </a:p>
          <a:p>
            <a:r>
              <a:rPr lang="en-US" sz="2000"/>
              <a:t>Go through each alternative’s facility elements with your group and </a:t>
            </a:r>
            <a:r>
              <a:rPr lang="en-US" sz="2000" b="1"/>
              <a:t>discuss</a:t>
            </a:r>
            <a:r>
              <a:rPr lang="en-US" sz="2000"/>
              <a:t> which dot you chose before and what your reasoning was </a:t>
            </a:r>
          </a:p>
          <a:p>
            <a:r>
              <a:rPr lang="en-US" sz="2000"/>
              <a:t>Each person will again place </a:t>
            </a:r>
            <a:r>
              <a:rPr lang="en-US" sz="2000" b="1"/>
              <a:t>one dot </a:t>
            </a:r>
            <a:r>
              <a:rPr lang="en-US" sz="2000"/>
              <a:t>for every major facility element </a:t>
            </a:r>
          </a:p>
          <a:p>
            <a:r>
              <a:rPr lang="en-US" sz="2000"/>
              <a:t>Return to Chinook at </a:t>
            </a:r>
            <a:r>
              <a:rPr lang="en-US" sz="2000" b="1"/>
              <a:t>7:15 PM</a:t>
            </a:r>
          </a:p>
          <a:p>
            <a:endParaRPr lang="en-US" sz="2000"/>
          </a:p>
          <a:p>
            <a:pPr lvl="1"/>
            <a:endParaRPr lang="en-US" sz="2000"/>
          </a:p>
        </p:txBody>
      </p:sp>
      <p:sp>
        <p:nvSpPr>
          <p:cNvPr id="6" name="Rectangle: Single Corner Rounded 5">
            <a:extLst>
              <a:ext uri="{FF2B5EF4-FFF2-40B4-BE49-F238E27FC236}">
                <a16:creationId xmlns:a16="http://schemas.microsoft.com/office/drawing/2014/main" id="{F802120B-8821-8AAB-F3F8-64BCF6DAC069}"/>
              </a:ext>
            </a:extLst>
          </p:cNvPr>
          <p:cNvSpPr/>
          <p:nvPr/>
        </p:nvSpPr>
        <p:spPr>
          <a:xfrm flipH="1">
            <a:off x="5943600" y="5029200"/>
            <a:ext cx="6263640" cy="18288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bg1"/>
                </a:solidFill>
                <a:latin typeface="Poppins" panose="00000500000000000000" pitchFamily="2" charset="0"/>
                <a:cs typeface="Poppins" panose="00000500000000000000" pitchFamily="2" charset="0"/>
              </a:rPr>
              <a:t>A few tips!</a:t>
            </a:r>
          </a:p>
          <a:p>
            <a:endParaRPr lang="en-US" sz="800">
              <a:solidFill>
                <a:schemeClr val="bg1"/>
              </a:solidFill>
              <a:latin typeface="Inter" panose="02000503000000020004" pitchFamily="2" charset="0"/>
              <a:ea typeface="Inter" panose="02000503000000020004" pitchFamily="2" charset="0"/>
            </a:endParaRPr>
          </a:p>
          <a:p>
            <a:pPr marL="285750" lvl="1" indent="-285750">
              <a:buFont typeface="Wingdings" panose="05000000000000000000" pitchFamily="2" charset="2"/>
              <a:buChar char="ü"/>
            </a:pPr>
            <a:r>
              <a:rPr lang="en-US">
                <a:solidFill>
                  <a:schemeClr val="bg1"/>
                </a:solidFill>
                <a:latin typeface="Inter" panose="02000503000000020004" pitchFamily="2" charset="0"/>
                <a:ea typeface="Inter" panose="02000503000000020004" pitchFamily="2" charset="0"/>
              </a:rPr>
              <a:t>Consensus is not required! </a:t>
            </a:r>
          </a:p>
          <a:p>
            <a:pPr marL="285750" lvl="1" indent="-285750">
              <a:buFont typeface="Wingdings" panose="05000000000000000000" pitchFamily="2" charset="2"/>
              <a:buChar char="ü"/>
            </a:pPr>
            <a:r>
              <a:rPr lang="en-US">
                <a:solidFill>
                  <a:schemeClr val="bg1"/>
                </a:solidFill>
                <a:latin typeface="Inter" panose="02000503000000020004" pitchFamily="2" charset="0"/>
                <a:ea typeface="Inter" panose="02000503000000020004" pitchFamily="2" charset="0"/>
              </a:rPr>
              <a:t>Be open to others’ reasoning and change your vote only if you feel that you have a different perspective after hearing the group’s thoughts.</a:t>
            </a:r>
          </a:p>
        </p:txBody>
      </p:sp>
    </p:spTree>
    <p:extLst>
      <p:ext uri="{BB962C8B-B14F-4D97-AF65-F5344CB8AC3E}">
        <p14:creationId xmlns:p14="http://schemas.microsoft.com/office/powerpoint/2010/main" val="144813586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6F393-E974-B4C6-8E73-8BD988E2CBB9}"/>
            </a:ext>
          </a:extLst>
        </p:cNvPr>
        <p:cNvGrpSpPr/>
        <p:nvPr/>
      </p:nvGrpSpPr>
      <p:grpSpPr>
        <a:xfrm>
          <a:off x="0" y="0"/>
          <a:ext cx="0" cy="0"/>
          <a:chOff x="0" y="0"/>
          <a:chExt cx="0" cy="0"/>
        </a:xfrm>
      </p:grpSpPr>
      <p:sp>
        <p:nvSpPr>
          <p:cNvPr id="23" name="Text Placeholder 6">
            <a:extLst>
              <a:ext uri="{FF2B5EF4-FFF2-40B4-BE49-F238E27FC236}">
                <a16:creationId xmlns:a16="http://schemas.microsoft.com/office/drawing/2014/main" id="{E669E3FE-0CEC-9111-4BD5-270B1CC3DF37}"/>
              </a:ext>
            </a:extLst>
          </p:cNvPr>
          <p:cNvSpPr txBox="1">
            <a:spLocks/>
          </p:cNvSpPr>
          <p:nvPr/>
        </p:nvSpPr>
        <p:spPr>
          <a:xfrm>
            <a:off x="470452" y="445603"/>
            <a:ext cx="5943600" cy="707336"/>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chemeClr val="accent6"/>
                </a:solidFill>
              </a:rPr>
              <a:t>INTERACTIVE EXERCISE</a:t>
            </a:r>
            <a:br>
              <a:rPr lang="en-US" sz="2400" b="1" spc="100">
                <a:solidFill>
                  <a:schemeClr val="accent6"/>
                </a:solidFill>
              </a:rPr>
            </a:br>
            <a:endParaRPr lang="en-US" sz="1000"/>
          </a:p>
        </p:txBody>
      </p:sp>
      <p:sp>
        <p:nvSpPr>
          <p:cNvPr id="25" name="Text Placeholder 19">
            <a:extLst>
              <a:ext uri="{FF2B5EF4-FFF2-40B4-BE49-F238E27FC236}">
                <a16:creationId xmlns:a16="http://schemas.microsoft.com/office/drawing/2014/main" id="{55B7F6DA-504C-4C5E-3424-72BB680F1AE6}"/>
              </a:ext>
            </a:extLst>
          </p:cNvPr>
          <p:cNvSpPr txBox="1">
            <a:spLocks/>
          </p:cNvSpPr>
          <p:nvPr/>
        </p:nvSpPr>
        <p:spPr>
          <a:xfrm>
            <a:off x="457200" y="914401"/>
            <a:ext cx="10134600" cy="685799"/>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4400">
                <a:solidFill>
                  <a:schemeClr val="accent1"/>
                </a:solidFill>
                <a:latin typeface="Poppins Medium" panose="00000600000000000000" pitchFamily="2" charset="0"/>
                <a:cs typeface="Poppins Medium" panose="00000600000000000000" pitchFamily="2" charset="0"/>
              </a:rPr>
              <a:t>Open discussion</a:t>
            </a:r>
          </a:p>
        </p:txBody>
      </p:sp>
      <p:sp>
        <p:nvSpPr>
          <p:cNvPr id="16" name="Picture Placeholder 15">
            <a:extLst>
              <a:ext uri="{FF2B5EF4-FFF2-40B4-BE49-F238E27FC236}">
                <a16:creationId xmlns:a16="http://schemas.microsoft.com/office/drawing/2014/main" id="{AD0E921D-CD7F-1873-0B43-E0EC28C16109}"/>
              </a:ext>
            </a:extLst>
          </p:cNvPr>
          <p:cNvSpPr>
            <a:spLocks noGrp="1"/>
          </p:cNvSpPr>
          <p:nvPr>
            <p:ph type="pic" sz="quarter" idx="12"/>
          </p:nvPr>
        </p:nvSpPr>
        <p:spPr/>
        <p:txBody>
          <a:bodyPr/>
          <a:lstStyle/>
          <a:p>
            <a:endParaRPr lang="en-US"/>
          </a:p>
        </p:txBody>
      </p:sp>
      <p:sp>
        <p:nvSpPr>
          <p:cNvPr id="14" name="Slide Number Placeholder 1">
            <a:extLst>
              <a:ext uri="{FF2B5EF4-FFF2-40B4-BE49-F238E27FC236}">
                <a16:creationId xmlns:a16="http://schemas.microsoft.com/office/drawing/2014/main" id="{07F601F8-C46F-F72B-1B64-02B13FF9E60D}"/>
              </a:ext>
            </a:extLst>
          </p:cNvPr>
          <p:cNvSpPr>
            <a:spLocks noGrp="1"/>
          </p:cNvSpPr>
          <p:nvPr>
            <p:ph type="sldNum" sz="quarter" idx="11"/>
          </p:nvPr>
        </p:nvSpPr>
        <p:spPr/>
        <p:txBody>
          <a:bodyPr/>
          <a:lstStyle/>
          <a:p>
            <a:fld id="{99F89DBD-657F-0D4B-86A7-CD9BC0A58798}" type="slidenum">
              <a:rPr lang="en-US" smtClean="0"/>
              <a:pPr/>
              <a:t>24</a:t>
            </a:fld>
            <a:endParaRPr lang="en-US"/>
          </a:p>
        </p:txBody>
      </p:sp>
      <p:sp>
        <p:nvSpPr>
          <p:cNvPr id="15" name="Text Placeholder 5">
            <a:extLst>
              <a:ext uri="{FF2B5EF4-FFF2-40B4-BE49-F238E27FC236}">
                <a16:creationId xmlns:a16="http://schemas.microsoft.com/office/drawing/2014/main" id="{BF1885DC-87D9-3B67-58DD-60D598C4A8EC}"/>
              </a:ext>
            </a:extLst>
          </p:cNvPr>
          <p:cNvSpPr txBox="1">
            <a:spLocks/>
          </p:cNvSpPr>
          <p:nvPr/>
        </p:nvSpPr>
        <p:spPr>
          <a:xfrm>
            <a:off x="1786528" y="4993047"/>
            <a:ext cx="6477000" cy="28956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a:p>
        </p:txBody>
      </p:sp>
      <p:sp>
        <p:nvSpPr>
          <p:cNvPr id="4" name="TextBox 3">
            <a:extLst>
              <a:ext uri="{FF2B5EF4-FFF2-40B4-BE49-F238E27FC236}">
                <a16:creationId xmlns:a16="http://schemas.microsoft.com/office/drawing/2014/main" id="{D8CB90BB-E1E0-D638-0306-1C4AAADC77F2}"/>
              </a:ext>
            </a:extLst>
          </p:cNvPr>
          <p:cNvSpPr txBox="1"/>
          <p:nvPr/>
        </p:nvSpPr>
        <p:spPr>
          <a:xfrm>
            <a:off x="762000" y="3200400"/>
            <a:ext cx="875414" cy="830997"/>
          </a:xfrm>
          <a:prstGeom prst="rect">
            <a:avLst/>
          </a:prstGeom>
          <a:noFill/>
        </p:spPr>
        <p:txBody>
          <a:bodyPr wrap="square" rtlCol="0">
            <a:spAutoFit/>
          </a:bodyPr>
          <a:lstStyle/>
          <a:p>
            <a:pPr algn="ctr"/>
            <a:r>
              <a:rPr lang="en-US" sz="4800">
                <a:solidFill>
                  <a:schemeClr val="accent1"/>
                </a:solidFill>
                <a:latin typeface="Poppins" panose="00000500000000000000" pitchFamily="2" charset="0"/>
                <a:cs typeface="Poppins" panose="00000500000000000000" pitchFamily="2" charset="0"/>
              </a:rPr>
              <a:t>2.</a:t>
            </a:r>
          </a:p>
        </p:txBody>
      </p:sp>
      <p:sp>
        <p:nvSpPr>
          <p:cNvPr id="6" name="TextBox 5">
            <a:extLst>
              <a:ext uri="{FF2B5EF4-FFF2-40B4-BE49-F238E27FC236}">
                <a16:creationId xmlns:a16="http://schemas.microsoft.com/office/drawing/2014/main" id="{7211813F-3CBC-1976-8DCF-BF67E1A9378A}"/>
              </a:ext>
            </a:extLst>
          </p:cNvPr>
          <p:cNvSpPr txBox="1"/>
          <p:nvPr/>
        </p:nvSpPr>
        <p:spPr>
          <a:xfrm>
            <a:off x="762000" y="2133600"/>
            <a:ext cx="875414" cy="830997"/>
          </a:xfrm>
          <a:prstGeom prst="rect">
            <a:avLst/>
          </a:prstGeom>
          <a:noFill/>
        </p:spPr>
        <p:txBody>
          <a:bodyPr wrap="square" rtlCol="0">
            <a:spAutoFit/>
          </a:bodyPr>
          <a:lstStyle/>
          <a:p>
            <a:pPr algn="ctr"/>
            <a:r>
              <a:rPr lang="en-US" sz="4800">
                <a:solidFill>
                  <a:schemeClr val="accent1"/>
                </a:solidFill>
                <a:latin typeface="Poppins" panose="00000500000000000000" pitchFamily="2" charset="0"/>
                <a:cs typeface="Poppins" panose="00000500000000000000" pitchFamily="2" charset="0"/>
              </a:rPr>
              <a:t>1.</a:t>
            </a:r>
          </a:p>
        </p:txBody>
      </p:sp>
      <p:sp>
        <p:nvSpPr>
          <p:cNvPr id="7" name="TextBox 6">
            <a:extLst>
              <a:ext uri="{FF2B5EF4-FFF2-40B4-BE49-F238E27FC236}">
                <a16:creationId xmlns:a16="http://schemas.microsoft.com/office/drawing/2014/main" id="{471A6642-F319-9949-4ACF-169044A3E84E}"/>
              </a:ext>
            </a:extLst>
          </p:cNvPr>
          <p:cNvSpPr txBox="1"/>
          <p:nvPr/>
        </p:nvSpPr>
        <p:spPr>
          <a:xfrm>
            <a:off x="762000" y="4267200"/>
            <a:ext cx="875414" cy="830997"/>
          </a:xfrm>
          <a:prstGeom prst="rect">
            <a:avLst/>
          </a:prstGeom>
          <a:noFill/>
        </p:spPr>
        <p:txBody>
          <a:bodyPr wrap="square" rtlCol="0">
            <a:spAutoFit/>
          </a:bodyPr>
          <a:lstStyle/>
          <a:p>
            <a:pPr algn="ctr"/>
            <a:r>
              <a:rPr lang="en-US" sz="4800">
                <a:solidFill>
                  <a:schemeClr val="accent1"/>
                </a:solidFill>
                <a:latin typeface="Poppins" panose="00000500000000000000" pitchFamily="2" charset="0"/>
                <a:cs typeface="Poppins" panose="00000500000000000000" pitchFamily="2" charset="0"/>
              </a:rPr>
              <a:t>3.</a:t>
            </a:r>
          </a:p>
        </p:txBody>
      </p:sp>
      <p:sp>
        <p:nvSpPr>
          <p:cNvPr id="9" name="TextBox 8">
            <a:extLst>
              <a:ext uri="{FF2B5EF4-FFF2-40B4-BE49-F238E27FC236}">
                <a16:creationId xmlns:a16="http://schemas.microsoft.com/office/drawing/2014/main" id="{1C40604C-1E22-6A58-9EF2-E2715A36A048}"/>
              </a:ext>
            </a:extLst>
          </p:cNvPr>
          <p:cNvSpPr txBox="1"/>
          <p:nvPr/>
        </p:nvSpPr>
        <p:spPr>
          <a:xfrm>
            <a:off x="1476157" y="2438400"/>
            <a:ext cx="8656872" cy="400110"/>
          </a:xfrm>
          <a:prstGeom prst="rect">
            <a:avLst/>
          </a:prstGeom>
          <a:noFill/>
        </p:spPr>
        <p:txBody>
          <a:bodyPr wrap="square">
            <a:spAutoFit/>
          </a:bodyPr>
          <a:lstStyle/>
          <a:p>
            <a:pPr marL="0" indent="0">
              <a:buNone/>
            </a:pPr>
            <a:r>
              <a:rPr lang="en-US" sz="2000">
                <a:latin typeface="Inter" panose="02000503000000020004" pitchFamily="2" charset="0"/>
                <a:ea typeface="Inter" panose="02000503000000020004" pitchFamily="2" charset="0"/>
              </a:rPr>
              <a:t>What was your group’s preferred alternative? Why?</a:t>
            </a:r>
          </a:p>
        </p:txBody>
      </p:sp>
      <p:sp>
        <p:nvSpPr>
          <p:cNvPr id="10" name="TextBox 9">
            <a:extLst>
              <a:ext uri="{FF2B5EF4-FFF2-40B4-BE49-F238E27FC236}">
                <a16:creationId xmlns:a16="http://schemas.microsoft.com/office/drawing/2014/main" id="{83FFE342-18B4-A8E4-3C41-CF5D0DAD7B98}"/>
              </a:ext>
            </a:extLst>
          </p:cNvPr>
          <p:cNvSpPr txBox="1"/>
          <p:nvPr/>
        </p:nvSpPr>
        <p:spPr>
          <a:xfrm>
            <a:off x="1476157" y="3505200"/>
            <a:ext cx="6781800" cy="400110"/>
          </a:xfrm>
          <a:prstGeom prst="rect">
            <a:avLst/>
          </a:prstGeom>
          <a:noFill/>
        </p:spPr>
        <p:txBody>
          <a:bodyPr wrap="square">
            <a:spAutoFit/>
          </a:bodyPr>
          <a:lstStyle/>
          <a:p>
            <a:pPr marL="0" indent="0">
              <a:buNone/>
            </a:pPr>
            <a:r>
              <a:rPr lang="en-US" sz="2000">
                <a:latin typeface="Inter" panose="02000503000000020004" pitchFamily="2" charset="0"/>
                <a:ea typeface="Inter" panose="02000503000000020004" pitchFamily="2" charset="0"/>
              </a:rPr>
              <a:t>Were there any disagreements amongst your group?</a:t>
            </a:r>
          </a:p>
        </p:txBody>
      </p:sp>
      <p:sp>
        <p:nvSpPr>
          <p:cNvPr id="11" name="TextBox 10">
            <a:extLst>
              <a:ext uri="{FF2B5EF4-FFF2-40B4-BE49-F238E27FC236}">
                <a16:creationId xmlns:a16="http://schemas.microsoft.com/office/drawing/2014/main" id="{43743709-5B3D-509D-EFA9-D8FDA854D7D9}"/>
              </a:ext>
            </a:extLst>
          </p:cNvPr>
          <p:cNvSpPr txBox="1"/>
          <p:nvPr/>
        </p:nvSpPr>
        <p:spPr>
          <a:xfrm>
            <a:off x="1476157" y="4572000"/>
            <a:ext cx="6781800" cy="1015663"/>
          </a:xfrm>
          <a:prstGeom prst="rect">
            <a:avLst/>
          </a:prstGeom>
          <a:noFill/>
        </p:spPr>
        <p:txBody>
          <a:bodyPr wrap="square">
            <a:spAutoFit/>
          </a:bodyPr>
          <a:lstStyle/>
          <a:p>
            <a:pPr marL="0" indent="0">
              <a:buNone/>
            </a:pPr>
            <a:r>
              <a:rPr lang="en-US" sz="2000">
                <a:latin typeface="Inter" panose="02000503000000020004" pitchFamily="2" charset="0"/>
                <a:ea typeface="Inter" panose="02000503000000020004" pitchFamily="2" charset="0"/>
              </a:rPr>
              <a:t>If there was one element you would add to your preferred alternative, what would it be?</a:t>
            </a:r>
          </a:p>
          <a:p>
            <a:pPr marL="0" indent="0">
              <a:buNone/>
            </a:pPr>
            <a:endParaRPr lang="en-US" sz="200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64750364"/>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94D0-73CE-6624-CDAC-807BF70810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64758B-4CF3-9404-EF07-C321A0FA5F0D}"/>
              </a:ext>
            </a:extLst>
          </p:cNvPr>
          <p:cNvSpPr>
            <a:spLocks noGrp="1"/>
          </p:cNvSpPr>
          <p:nvPr>
            <p:ph type="ctrTitle"/>
          </p:nvPr>
        </p:nvSpPr>
        <p:spPr>
          <a:xfrm>
            <a:off x="404037" y="3054927"/>
            <a:ext cx="7797427" cy="1476175"/>
          </a:xfrm>
        </p:spPr>
        <p:txBody>
          <a:bodyPr>
            <a:normAutofit/>
          </a:bodyPr>
          <a:lstStyle/>
          <a:p>
            <a:r>
              <a:rPr lang="en-US"/>
              <a:t>Overview of </a:t>
            </a:r>
            <a:br>
              <a:rPr lang="en-US"/>
            </a:br>
            <a:r>
              <a:rPr lang="en-US"/>
              <a:t>Landside Requirements</a:t>
            </a:r>
          </a:p>
        </p:txBody>
      </p:sp>
    </p:spTree>
    <p:extLst>
      <p:ext uri="{BB962C8B-B14F-4D97-AF65-F5344CB8AC3E}">
        <p14:creationId xmlns:p14="http://schemas.microsoft.com/office/powerpoint/2010/main" val="28731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ap of a city&#10;&#10;AI-generated content may be incorrect.">
            <a:extLst>
              <a:ext uri="{FF2B5EF4-FFF2-40B4-BE49-F238E27FC236}">
                <a16:creationId xmlns:a16="http://schemas.microsoft.com/office/drawing/2014/main" id="{E2AAB0CB-DE9B-7DC8-26B7-C1457539A0D8}"/>
              </a:ext>
            </a:extLst>
          </p:cNvPr>
          <p:cNvPicPr>
            <a:picLocks noChangeAspect="1"/>
          </p:cNvPicPr>
          <p:nvPr/>
        </p:nvPicPr>
        <p:blipFill>
          <a:blip r:embed="rId3">
            <a:alphaModFix amt="50000"/>
          </a:blip>
          <a:srcRect l="13697" t="15220" r="2738" b="28128"/>
          <a:stretch/>
        </p:blipFill>
        <p:spPr>
          <a:xfrm>
            <a:off x="0" y="1752600"/>
            <a:ext cx="12192001" cy="5105400"/>
          </a:xfrm>
          <a:prstGeom prst="rect">
            <a:avLst/>
          </a:prstGeom>
        </p:spPr>
      </p:pic>
      <p:sp>
        <p:nvSpPr>
          <p:cNvPr id="29" name="Rectangle 28">
            <a:extLst>
              <a:ext uri="{FF2B5EF4-FFF2-40B4-BE49-F238E27FC236}">
                <a16:creationId xmlns:a16="http://schemas.microsoft.com/office/drawing/2014/main" id="{28A2EF86-D62C-2699-4C5E-8C6A40331706}"/>
              </a:ext>
            </a:extLst>
          </p:cNvPr>
          <p:cNvSpPr/>
          <p:nvPr/>
        </p:nvSpPr>
        <p:spPr>
          <a:xfrm>
            <a:off x="0" y="1676400"/>
            <a:ext cx="12192000" cy="685800"/>
          </a:xfrm>
          <a:prstGeom prst="rect">
            <a:avLst/>
          </a:prstGeom>
          <a:solidFill>
            <a:srgbClr val="EFF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DA837E7-C8BA-C269-A58B-82F8C4C89191}"/>
              </a:ext>
            </a:extLst>
          </p:cNvPr>
          <p:cNvSpPr>
            <a:spLocks noGrp="1"/>
          </p:cNvSpPr>
          <p:nvPr>
            <p:ph type="sldNum" sz="quarter" idx="11"/>
          </p:nvPr>
        </p:nvSpPr>
        <p:spPr/>
        <p:txBody>
          <a:bodyPr/>
          <a:lstStyle/>
          <a:p>
            <a:fld id="{99F89DBD-657F-0D4B-86A7-CD9BC0A58798}" type="slidenum">
              <a:rPr lang="en-US" smtClean="0"/>
              <a:pPr/>
              <a:t>26</a:t>
            </a:fld>
            <a:endParaRPr lang="en-US"/>
          </a:p>
        </p:txBody>
      </p:sp>
      <p:sp>
        <p:nvSpPr>
          <p:cNvPr id="10" name="Text Placeholder 2">
            <a:extLst>
              <a:ext uri="{FF2B5EF4-FFF2-40B4-BE49-F238E27FC236}">
                <a16:creationId xmlns:a16="http://schemas.microsoft.com/office/drawing/2014/main" id="{26A4816E-4E32-C3AE-4E76-9871EB4A3701}"/>
              </a:ext>
            </a:extLst>
          </p:cNvPr>
          <p:cNvSpPr txBox="1">
            <a:spLocks/>
          </p:cNvSpPr>
          <p:nvPr/>
        </p:nvSpPr>
        <p:spPr>
          <a:xfrm>
            <a:off x="457200" y="914400"/>
            <a:ext cx="8229600" cy="703729"/>
          </a:xfrm>
          <a:prstGeom prst="rect">
            <a:avLst/>
          </a:prstGeom>
        </p:spPr>
        <p:txBody>
          <a:bodyPr vert="horz" lIns="91440" tIns="45720" rIns="91440" bIns="45720" rtlCol="0">
            <a:noAutofit/>
          </a:bodyPr>
          <a:lstStyle>
            <a:lvl1pPr indent="0">
              <a:lnSpc>
                <a:spcPct val="90000"/>
              </a:lnSpc>
              <a:spcBef>
                <a:spcPts val="1200"/>
              </a:spcBef>
              <a:buSzPct val="90000"/>
              <a:buFontTx/>
              <a:buNone/>
              <a:defRPr sz="4400" b="0" i="0">
                <a:solidFill>
                  <a:schemeClr val="accent1"/>
                </a:solidFill>
                <a:latin typeface="Poppins Medium" panose="00000600000000000000" pitchFamily="2" charset="0"/>
                <a:ea typeface="Inter" panose="02000503000000020004" pitchFamily="2" charset="0"/>
                <a:cs typeface="Poppins Medium" panose="00000600000000000000" pitchFamily="2" charset="0"/>
              </a:defRPr>
            </a:lvl1pPr>
            <a:lvl2pPr marL="402336" indent="-182880">
              <a:lnSpc>
                <a:spcPct val="90000"/>
              </a:lnSpc>
              <a:spcBef>
                <a:spcPts val="1200"/>
              </a:spcBef>
              <a:buFont typeface="Inter" panose="02000503000000020004" pitchFamily="2" charset="0"/>
              <a:buChar char="-"/>
              <a:defRPr sz="2400" b="0" i="0">
                <a:latin typeface="Inter" panose="02000503000000020004" pitchFamily="2" charset="0"/>
                <a:ea typeface="Inter" panose="02000503000000020004" pitchFamily="2" charset="0"/>
              </a:defRPr>
            </a:lvl2pPr>
            <a:lvl3pPr marL="603504" indent="-182880">
              <a:lnSpc>
                <a:spcPct val="90000"/>
              </a:lnSpc>
              <a:spcBef>
                <a:spcPts val="1200"/>
              </a:spcBef>
              <a:buSzPct val="90000"/>
              <a:buFont typeface="Arial" panose="020B0604020202020204" pitchFamily="34" charset="0"/>
              <a:buChar char="•"/>
              <a:defRPr sz="2400" b="0" i="0" cap="none" spc="100" baseline="0">
                <a:latin typeface="Inter" panose="02000503000000020004" pitchFamily="2" charset="0"/>
                <a:ea typeface="Inter" panose="02000503000000020004" pitchFamily="2" charset="0"/>
                <a:cs typeface="Inter" panose="02000503000000020004" pitchFamily="2" charset="0"/>
              </a:defRPr>
            </a:lvl3pPr>
            <a:lvl4pPr marL="1600200" indent="-228600">
              <a:lnSpc>
                <a:spcPct val="90000"/>
              </a:lnSpc>
              <a:spcBef>
                <a:spcPts val="500"/>
              </a:spcBef>
              <a:buFont typeface="Arial" panose="020B0604020202020204" pitchFamily="34" charset="0"/>
              <a:buChar char="•"/>
              <a:defRPr sz="2400" b="0" i="0">
                <a:latin typeface="Inter" panose="02000503000000020004" pitchFamily="2" charset="0"/>
                <a:ea typeface="Inter" panose="02000503000000020004" pitchFamily="2" charset="0"/>
                <a:cs typeface="Inter" panose="02000503000000020004" pitchFamily="2" charset="0"/>
              </a:defRPr>
            </a:lvl4pPr>
            <a:lvl5pPr marL="2057400" indent="-228600">
              <a:lnSpc>
                <a:spcPct val="90000"/>
              </a:lnSpc>
              <a:spcBef>
                <a:spcPts val="500"/>
              </a:spcBef>
              <a:buFont typeface="Arial" panose="020B0604020202020204" pitchFamily="34" charset="0"/>
              <a:buChar char="•"/>
              <a:defRPr sz="2400" b="0" i="0" baseline="0">
                <a:latin typeface="Inter" panose="02000503000000020004" pitchFamily="2" charset="0"/>
                <a:ea typeface="Inter" panose="02000503000000020004" pitchFamily="2" charset="0"/>
                <a:cs typeface="Inter" panose="02000503000000020004"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Requirements summary</a:t>
            </a:r>
          </a:p>
        </p:txBody>
      </p:sp>
      <p:sp>
        <p:nvSpPr>
          <p:cNvPr id="11" name="Text Placeholder 5">
            <a:extLst>
              <a:ext uri="{FF2B5EF4-FFF2-40B4-BE49-F238E27FC236}">
                <a16:creationId xmlns:a16="http://schemas.microsoft.com/office/drawing/2014/main" id="{CCB0E56C-DFA1-8C04-2473-413F59129D10}"/>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OVERVIEW OF LANDSIDE REQUIREMENTS</a:t>
            </a:r>
          </a:p>
        </p:txBody>
      </p:sp>
      <p:sp>
        <p:nvSpPr>
          <p:cNvPr id="12" name="Freeform: Shape 11">
            <a:extLst>
              <a:ext uri="{FF2B5EF4-FFF2-40B4-BE49-F238E27FC236}">
                <a16:creationId xmlns:a16="http://schemas.microsoft.com/office/drawing/2014/main" id="{60594ABC-6D01-B93E-D290-A1A80FE1FC41}"/>
              </a:ext>
            </a:extLst>
          </p:cNvPr>
          <p:cNvSpPr>
            <a:spLocks noChangeAspect="1"/>
          </p:cNvSpPr>
          <p:nvPr/>
        </p:nvSpPr>
        <p:spPr>
          <a:xfrm>
            <a:off x="4591051" y="3457576"/>
            <a:ext cx="1609725" cy="595313"/>
          </a:xfrm>
          <a:custGeom>
            <a:avLst/>
            <a:gdLst>
              <a:gd name="connsiteX0" fmla="*/ 871537 w 871537"/>
              <a:gd name="connsiteY0" fmla="*/ 0 h 334963"/>
              <a:gd name="connsiteX1" fmla="*/ 117475 w 871537"/>
              <a:gd name="connsiteY1" fmla="*/ 3175 h 334963"/>
              <a:gd name="connsiteX2" fmla="*/ 117475 w 871537"/>
              <a:gd name="connsiteY2" fmla="*/ 53975 h 334963"/>
              <a:gd name="connsiteX3" fmla="*/ 333375 w 871537"/>
              <a:gd name="connsiteY3" fmla="*/ 53975 h 334963"/>
              <a:gd name="connsiteX4" fmla="*/ 338137 w 871537"/>
              <a:gd name="connsiteY4" fmla="*/ 257175 h 334963"/>
              <a:gd name="connsiteX5" fmla="*/ 0 w 871537"/>
              <a:gd name="connsiteY5" fmla="*/ 257175 h 334963"/>
              <a:gd name="connsiteX6" fmla="*/ 0 w 871537"/>
              <a:gd name="connsiteY6" fmla="*/ 292100 h 334963"/>
              <a:gd name="connsiteX7" fmla="*/ 352425 w 871537"/>
              <a:gd name="connsiteY7" fmla="*/ 300038 h 334963"/>
              <a:gd name="connsiteX8" fmla="*/ 501650 w 871537"/>
              <a:gd name="connsiteY8" fmla="*/ 298450 h 334963"/>
              <a:gd name="connsiteX9" fmla="*/ 581025 w 871537"/>
              <a:gd name="connsiteY9" fmla="*/ 334963 h 334963"/>
              <a:gd name="connsiteX10" fmla="*/ 587375 w 871537"/>
              <a:gd name="connsiteY10" fmla="*/ 309563 h 334963"/>
              <a:gd name="connsiteX11" fmla="*/ 469900 w 871537"/>
              <a:gd name="connsiteY11" fmla="*/ 227013 h 334963"/>
              <a:gd name="connsiteX12" fmla="*/ 469900 w 871537"/>
              <a:gd name="connsiteY12" fmla="*/ 71438 h 334963"/>
              <a:gd name="connsiteX13" fmla="*/ 504825 w 871537"/>
              <a:gd name="connsiteY13" fmla="*/ 30163 h 334963"/>
              <a:gd name="connsiteX14" fmla="*/ 871537 w 871537"/>
              <a:gd name="connsiteY14" fmla="*/ 0 h 334963"/>
              <a:gd name="connsiteX0" fmla="*/ 874712 w 874712"/>
              <a:gd name="connsiteY0" fmla="*/ 0 h 334963"/>
              <a:gd name="connsiteX1" fmla="*/ 120650 w 874712"/>
              <a:gd name="connsiteY1" fmla="*/ 3175 h 334963"/>
              <a:gd name="connsiteX2" fmla="*/ 120650 w 874712"/>
              <a:gd name="connsiteY2" fmla="*/ 53975 h 334963"/>
              <a:gd name="connsiteX3" fmla="*/ 336550 w 874712"/>
              <a:gd name="connsiteY3" fmla="*/ 53975 h 334963"/>
              <a:gd name="connsiteX4" fmla="*/ 341312 w 874712"/>
              <a:gd name="connsiteY4" fmla="*/ 257175 h 334963"/>
              <a:gd name="connsiteX5" fmla="*/ 0 w 874712"/>
              <a:gd name="connsiteY5" fmla="*/ 249238 h 334963"/>
              <a:gd name="connsiteX6" fmla="*/ 3175 w 874712"/>
              <a:gd name="connsiteY6" fmla="*/ 292100 h 334963"/>
              <a:gd name="connsiteX7" fmla="*/ 355600 w 874712"/>
              <a:gd name="connsiteY7" fmla="*/ 300038 h 334963"/>
              <a:gd name="connsiteX8" fmla="*/ 504825 w 874712"/>
              <a:gd name="connsiteY8" fmla="*/ 298450 h 334963"/>
              <a:gd name="connsiteX9" fmla="*/ 584200 w 874712"/>
              <a:gd name="connsiteY9" fmla="*/ 334963 h 334963"/>
              <a:gd name="connsiteX10" fmla="*/ 590550 w 874712"/>
              <a:gd name="connsiteY10" fmla="*/ 309563 h 334963"/>
              <a:gd name="connsiteX11" fmla="*/ 473075 w 874712"/>
              <a:gd name="connsiteY11" fmla="*/ 227013 h 334963"/>
              <a:gd name="connsiteX12" fmla="*/ 473075 w 874712"/>
              <a:gd name="connsiteY12" fmla="*/ 71438 h 334963"/>
              <a:gd name="connsiteX13" fmla="*/ 508000 w 874712"/>
              <a:gd name="connsiteY13" fmla="*/ 30163 h 334963"/>
              <a:gd name="connsiteX14" fmla="*/ 874712 w 874712"/>
              <a:gd name="connsiteY14" fmla="*/ 0 h 334963"/>
              <a:gd name="connsiteX0" fmla="*/ 874712 w 874712"/>
              <a:gd name="connsiteY0" fmla="*/ 0 h 334963"/>
              <a:gd name="connsiteX1" fmla="*/ 120650 w 874712"/>
              <a:gd name="connsiteY1" fmla="*/ 3175 h 334963"/>
              <a:gd name="connsiteX2" fmla="*/ 120650 w 874712"/>
              <a:gd name="connsiteY2" fmla="*/ 53975 h 334963"/>
              <a:gd name="connsiteX3" fmla="*/ 336550 w 874712"/>
              <a:gd name="connsiteY3" fmla="*/ 53975 h 334963"/>
              <a:gd name="connsiteX4" fmla="*/ 341312 w 874712"/>
              <a:gd name="connsiteY4" fmla="*/ 257175 h 334963"/>
              <a:gd name="connsiteX5" fmla="*/ 0 w 874712"/>
              <a:gd name="connsiteY5" fmla="*/ 249238 h 334963"/>
              <a:gd name="connsiteX6" fmla="*/ 6350 w 874712"/>
              <a:gd name="connsiteY6" fmla="*/ 307975 h 334963"/>
              <a:gd name="connsiteX7" fmla="*/ 355600 w 874712"/>
              <a:gd name="connsiteY7" fmla="*/ 300038 h 334963"/>
              <a:gd name="connsiteX8" fmla="*/ 504825 w 874712"/>
              <a:gd name="connsiteY8" fmla="*/ 298450 h 334963"/>
              <a:gd name="connsiteX9" fmla="*/ 584200 w 874712"/>
              <a:gd name="connsiteY9" fmla="*/ 334963 h 334963"/>
              <a:gd name="connsiteX10" fmla="*/ 590550 w 874712"/>
              <a:gd name="connsiteY10" fmla="*/ 309563 h 334963"/>
              <a:gd name="connsiteX11" fmla="*/ 473075 w 874712"/>
              <a:gd name="connsiteY11" fmla="*/ 227013 h 334963"/>
              <a:gd name="connsiteX12" fmla="*/ 473075 w 874712"/>
              <a:gd name="connsiteY12" fmla="*/ 71438 h 334963"/>
              <a:gd name="connsiteX13" fmla="*/ 508000 w 874712"/>
              <a:gd name="connsiteY13" fmla="*/ 30163 h 334963"/>
              <a:gd name="connsiteX14" fmla="*/ 874712 w 874712"/>
              <a:gd name="connsiteY14" fmla="*/ 0 h 334963"/>
              <a:gd name="connsiteX0" fmla="*/ 871537 w 871537"/>
              <a:gd name="connsiteY0" fmla="*/ 0 h 334963"/>
              <a:gd name="connsiteX1" fmla="*/ 117475 w 871537"/>
              <a:gd name="connsiteY1" fmla="*/ 3175 h 334963"/>
              <a:gd name="connsiteX2" fmla="*/ 117475 w 871537"/>
              <a:gd name="connsiteY2" fmla="*/ 53975 h 334963"/>
              <a:gd name="connsiteX3" fmla="*/ 333375 w 871537"/>
              <a:gd name="connsiteY3" fmla="*/ 53975 h 334963"/>
              <a:gd name="connsiteX4" fmla="*/ 338137 w 871537"/>
              <a:gd name="connsiteY4" fmla="*/ 257175 h 334963"/>
              <a:gd name="connsiteX5" fmla="*/ 0 w 871537"/>
              <a:gd name="connsiteY5" fmla="*/ 263525 h 334963"/>
              <a:gd name="connsiteX6" fmla="*/ 3175 w 871537"/>
              <a:gd name="connsiteY6" fmla="*/ 307975 h 334963"/>
              <a:gd name="connsiteX7" fmla="*/ 352425 w 871537"/>
              <a:gd name="connsiteY7" fmla="*/ 300038 h 334963"/>
              <a:gd name="connsiteX8" fmla="*/ 501650 w 871537"/>
              <a:gd name="connsiteY8" fmla="*/ 298450 h 334963"/>
              <a:gd name="connsiteX9" fmla="*/ 581025 w 871537"/>
              <a:gd name="connsiteY9" fmla="*/ 334963 h 334963"/>
              <a:gd name="connsiteX10" fmla="*/ 587375 w 871537"/>
              <a:gd name="connsiteY10" fmla="*/ 309563 h 334963"/>
              <a:gd name="connsiteX11" fmla="*/ 469900 w 871537"/>
              <a:gd name="connsiteY11" fmla="*/ 227013 h 334963"/>
              <a:gd name="connsiteX12" fmla="*/ 469900 w 871537"/>
              <a:gd name="connsiteY12" fmla="*/ 71438 h 334963"/>
              <a:gd name="connsiteX13" fmla="*/ 504825 w 871537"/>
              <a:gd name="connsiteY13" fmla="*/ 30163 h 334963"/>
              <a:gd name="connsiteX14" fmla="*/ 871537 w 871537"/>
              <a:gd name="connsiteY14"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307975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2 w 868362"/>
              <a:gd name="connsiteY14"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2 w 868362"/>
              <a:gd name="connsiteY14"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20736 w 868362"/>
              <a:gd name="connsiteY14" fmla="*/ 3175 h 334963"/>
              <a:gd name="connsiteX15" fmla="*/ 868362 w 868362"/>
              <a:gd name="connsiteY15" fmla="*/ 0 h 334963"/>
              <a:gd name="connsiteX0" fmla="*/ 868362 w 873123"/>
              <a:gd name="connsiteY0" fmla="*/ 0 h 334963"/>
              <a:gd name="connsiteX1" fmla="*/ 114300 w 873123"/>
              <a:gd name="connsiteY1" fmla="*/ 3175 h 334963"/>
              <a:gd name="connsiteX2" fmla="*/ 114300 w 873123"/>
              <a:gd name="connsiteY2" fmla="*/ 53975 h 334963"/>
              <a:gd name="connsiteX3" fmla="*/ 330200 w 873123"/>
              <a:gd name="connsiteY3" fmla="*/ 53975 h 334963"/>
              <a:gd name="connsiteX4" fmla="*/ 334962 w 873123"/>
              <a:gd name="connsiteY4" fmla="*/ 257175 h 334963"/>
              <a:gd name="connsiteX5" fmla="*/ 0 w 873123"/>
              <a:gd name="connsiteY5" fmla="*/ 254000 h 334963"/>
              <a:gd name="connsiteX6" fmla="*/ 0 w 873123"/>
              <a:gd name="connsiteY6" fmla="*/ 298450 h 334963"/>
              <a:gd name="connsiteX7" fmla="*/ 349250 w 873123"/>
              <a:gd name="connsiteY7" fmla="*/ 300038 h 334963"/>
              <a:gd name="connsiteX8" fmla="*/ 498475 w 873123"/>
              <a:gd name="connsiteY8" fmla="*/ 298450 h 334963"/>
              <a:gd name="connsiteX9" fmla="*/ 577850 w 873123"/>
              <a:gd name="connsiteY9" fmla="*/ 334963 h 334963"/>
              <a:gd name="connsiteX10" fmla="*/ 584200 w 873123"/>
              <a:gd name="connsiteY10" fmla="*/ 309563 h 334963"/>
              <a:gd name="connsiteX11" fmla="*/ 466725 w 873123"/>
              <a:gd name="connsiteY11" fmla="*/ 227013 h 334963"/>
              <a:gd name="connsiteX12" fmla="*/ 466725 w 873123"/>
              <a:gd name="connsiteY12" fmla="*/ 71438 h 334963"/>
              <a:gd name="connsiteX13" fmla="*/ 501650 w 873123"/>
              <a:gd name="connsiteY13" fmla="*/ 30163 h 334963"/>
              <a:gd name="connsiteX14" fmla="*/ 873123 w 873123"/>
              <a:gd name="connsiteY14" fmla="*/ 44450 h 334963"/>
              <a:gd name="connsiteX15" fmla="*/ 868362 w 873123"/>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717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0825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4000 h 334963"/>
              <a:gd name="connsiteX5" fmla="*/ 0 w 868362"/>
              <a:gd name="connsiteY5" fmla="*/ 254000 h 334963"/>
              <a:gd name="connsiteX6" fmla="*/ 0 w 868362"/>
              <a:gd name="connsiteY6" fmla="*/ 298450 h 334963"/>
              <a:gd name="connsiteX7" fmla="*/ 349250 w 868362"/>
              <a:gd name="connsiteY7" fmla="*/ 300038 h 334963"/>
              <a:gd name="connsiteX8" fmla="*/ 498475 w 868362"/>
              <a:gd name="connsiteY8" fmla="*/ 298450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4000 h 334963"/>
              <a:gd name="connsiteX5" fmla="*/ 0 w 868362"/>
              <a:gd name="connsiteY5" fmla="*/ 254000 h 334963"/>
              <a:gd name="connsiteX6" fmla="*/ 0 w 868362"/>
              <a:gd name="connsiteY6" fmla="*/ 298450 h 334963"/>
              <a:gd name="connsiteX7" fmla="*/ 349250 w 868362"/>
              <a:gd name="connsiteY7" fmla="*/ 300038 h 334963"/>
              <a:gd name="connsiteX8" fmla="*/ 468507 w 868362"/>
              <a:gd name="connsiteY8" fmla="*/ 267705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4963"/>
              <a:gd name="connsiteX1" fmla="*/ 114300 w 868362"/>
              <a:gd name="connsiteY1" fmla="*/ 3175 h 334963"/>
              <a:gd name="connsiteX2" fmla="*/ 114300 w 868362"/>
              <a:gd name="connsiteY2" fmla="*/ 53975 h 334963"/>
              <a:gd name="connsiteX3" fmla="*/ 330200 w 868362"/>
              <a:gd name="connsiteY3" fmla="*/ 53975 h 334963"/>
              <a:gd name="connsiteX4" fmla="*/ 334962 w 868362"/>
              <a:gd name="connsiteY4" fmla="*/ 254000 h 334963"/>
              <a:gd name="connsiteX5" fmla="*/ 0 w 868362"/>
              <a:gd name="connsiteY5" fmla="*/ 254000 h 334963"/>
              <a:gd name="connsiteX6" fmla="*/ 0 w 868362"/>
              <a:gd name="connsiteY6" fmla="*/ 298450 h 334963"/>
              <a:gd name="connsiteX7" fmla="*/ 349250 w 868362"/>
              <a:gd name="connsiteY7" fmla="*/ 300038 h 334963"/>
              <a:gd name="connsiteX8" fmla="*/ 457804 w 868362"/>
              <a:gd name="connsiteY8" fmla="*/ 296023 h 334963"/>
              <a:gd name="connsiteX9" fmla="*/ 577850 w 868362"/>
              <a:gd name="connsiteY9" fmla="*/ 334963 h 334963"/>
              <a:gd name="connsiteX10" fmla="*/ 584200 w 868362"/>
              <a:gd name="connsiteY10" fmla="*/ 309563 h 334963"/>
              <a:gd name="connsiteX11" fmla="*/ 466725 w 868362"/>
              <a:gd name="connsiteY11" fmla="*/ 227013 h 334963"/>
              <a:gd name="connsiteX12" fmla="*/ 466725 w 868362"/>
              <a:gd name="connsiteY12" fmla="*/ 71438 h 334963"/>
              <a:gd name="connsiteX13" fmla="*/ 501650 w 868362"/>
              <a:gd name="connsiteY13" fmla="*/ 30163 h 334963"/>
              <a:gd name="connsiteX14" fmla="*/ 868360 w 868362"/>
              <a:gd name="connsiteY14" fmla="*/ 26988 h 334963"/>
              <a:gd name="connsiteX15" fmla="*/ 868362 w 868362"/>
              <a:gd name="connsiteY15" fmla="*/ 0 h 334963"/>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84200 w 868362"/>
              <a:gd name="connsiteY10" fmla="*/ 309563 h 337390"/>
              <a:gd name="connsiteX11" fmla="*/ 466725 w 868362"/>
              <a:gd name="connsiteY11" fmla="*/ 227013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470036 w 868362"/>
              <a:gd name="connsiteY10" fmla="*/ 277199 h 337390"/>
              <a:gd name="connsiteX11" fmla="*/ 466725 w 868362"/>
              <a:gd name="connsiteY11" fmla="*/ 227013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66725 w 868362"/>
              <a:gd name="connsiteY11" fmla="*/ 227013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24607 w 868362"/>
              <a:gd name="connsiteY11" fmla="*/ 280694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46171 w 868362"/>
              <a:gd name="connsiteY11" fmla="*/ 239048 h 337390"/>
              <a:gd name="connsiteX12" fmla="*/ 466725 w 868362"/>
              <a:gd name="connsiteY12" fmla="*/ 71438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46171 w 868362"/>
              <a:gd name="connsiteY11" fmla="*/ 239048 h 337390"/>
              <a:gd name="connsiteX12" fmla="*/ 382995 w 868362"/>
              <a:gd name="connsiteY12" fmla="*/ 28646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349250 w 868362"/>
              <a:gd name="connsiteY7" fmla="*/ 300038 h 337390"/>
              <a:gd name="connsiteX8" fmla="*/ 457804 w 868362"/>
              <a:gd name="connsiteY8" fmla="*/ 296023 h 337390"/>
              <a:gd name="connsiteX9" fmla="*/ 545741 w 868362"/>
              <a:gd name="connsiteY9" fmla="*/ 337390 h 337390"/>
              <a:gd name="connsiteX10" fmla="*/ 552805 w 868362"/>
              <a:gd name="connsiteY10" fmla="*/ 311990 h 337390"/>
              <a:gd name="connsiteX11" fmla="*/ 446171 w 868362"/>
              <a:gd name="connsiteY11" fmla="*/ 239048 h 337390"/>
              <a:gd name="connsiteX12" fmla="*/ 448193 w 868362"/>
              <a:gd name="connsiteY12" fmla="*/ 67044 h 337390"/>
              <a:gd name="connsiteX13" fmla="*/ 501650 w 868362"/>
              <a:gd name="connsiteY13" fmla="*/ 30163 h 337390"/>
              <a:gd name="connsiteX14" fmla="*/ 868360 w 868362"/>
              <a:gd name="connsiteY14" fmla="*/ 26988 h 337390"/>
              <a:gd name="connsiteX15" fmla="*/ 868362 w 868362"/>
              <a:gd name="connsiteY15"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8193 w 868362"/>
              <a:gd name="connsiteY11" fmla="*/ 67044 h 337390"/>
              <a:gd name="connsiteX12" fmla="*/ 501650 w 868362"/>
              <a:gd name="connsiteY12" fmla="*/ 30163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0780 w 868362"/>
              <a:gd name="connsiteY11" fmla="*/ 68763 h 337390"/>
              <a:gd name="connsiteX12" fmla="*/ 501650 w 868362"/>
              <a:gd name="connsiteY12" fmla="*/ 30163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1454 w 868362"/>
              <a:gd name="connsiteY11" fmla="*/ 69145 h 337390"/>
              <a:gd name="connsiteX12" fmla="*/ 501650 w 868362"/>
              <a:gd name="connsiteY12" fmla="*/ 30163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6171 w 868362"/>
              <a:gd name="connsiteY10" fmla="*/ 239048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0780 w 868362"/>
              <a:gd name="connsiteY10" fmla="*/ 238475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0443 w 868362"/>
              <a:gd name="connsiteY10" fmla="*/ 241532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7390"/>
              <a:gd name="connsiteX1" fmla="*/ 114300 w 868362"/>
              <a:gd name="connsiteY1" fmla="*/ 3175 h 337390"/>
              <a:gd name="connsiteX2" fmla="*/ 114300 w 868362"/>
              <a:gd name="connsiteY2" fmla="*/ 53975 h 337390"/>
              <a:gd name="connsiteX3" fmla="*/ 330200 w 868362"/>
              <a:gd name="connsiteY3" fmla="*/ 53975 h 337390"/>
              <a:gd name="connsiteX4" fmla="*/ 334962 w 868362"/>
              <a:gd name="connsiteY4" fmla="*/ 254000 h 337390"/>
              <a:gd name="connsiteX5" fmla="*/ 0 w 868362"/>
              <a:gd name="connsiteY5" fmla="*/ 254000 h 337390"/>
              <a:gd name="connsiteX6" fmla="*/ 0 w 868362"/>
              <a:gd name="connsiteY6" fmla="*/ 298450 h 337390"/>
              <a:gd name="connsiteX7" fmla="*/ 457804 w 868362"/>
              <a:gd name="connsiteY7" fmla="*/ 296023 h 337390"/>
              <a:gd name="connsiteX8" fmla="*/ 545741 w 868362"/>
              <a:gd name="connsiteY8" fmla="*/ 337390 h 337390"/>
              <a:gd name="connsiteX9" fmla="*/ 552805 w 868362"/>
              <a:gd name="connsiteY9" fmla="*/ 311990 h 337390"/>
              <a:gd name="connsiteX10" fmla="*/ 442128 w 868362"/>
              <a:gd name="connsiteY10" fmla="*/ 242487 h 337390"/>
              <a:gd name="connsiteX11" fmla="*/ 441454 w 868362"/>
              <a:gd name="connsiteY11" fmla="*/ 69145 h 337390"/>
              <a:gd name="connsiteX12" fmla="*/ 465260 w 868362"/>
              <a:gd name="connsiteY12" fmla="*/ 25960 h 337390"/>
              <a:gd name="connsiteX13" fmla="*/ 868360 w 868362"/>
              <a:gd name="connsiteY13" fmla="*/ 26988 h 337390"/>
              <a:gd name="connsiteX14" fmla="*/ 868362 w 868362"/>
              <a:gd name="connsiteY14" fmla="*/ 0 h 337390"/>
              <a:gd name="connsiteX0" fmla="*/ 868362 w 868362"/>
              <a:gd name="connsiteY0" fmla="*/ 0 h 334524"/>
              <a:gd name="connsiteX1" fmla="*/ 114300 w 868362"/>
              <a:gd name="connsiteY1" fmla="*/ 3175 h 334524"/>
              <a:gd name="connsiteX2" fmla="*/ 114300 w 868362"/>
              <a:gd name="connsiteY2" fmla="*/ 53975 h 334524"/>
              <a:gd name="connsiteX3" fmla="*/ 330200 w 868362"/>
              <a:gd name="connsiteY3" fmla="*/ 53975 h 334524"/>
              <a:gd name="connsiteX4" fmla="*/ 334962 w 868362"/>
              <a:gd name="connsiteY4" fmla="*/ 254000 h 334524"/>
              <a:gd name="connsiteX5" fmla="*/ 0 w 868362"/>
              <a:gd name="connsiteY5" fmla="*/ 254000 h 334524"/>
              <a:gd name="connsiteX6" fmla="*/ 0 w 868362"/>
              <a:gd name="connsiteY6" fmla="*/ 298450 h 334524"/>
              <a:gd name="connsiteX7" fmla="*/ 457804 w 868362"/>
              <a:gd name="connsiteY7" fmla="*/ 296023 h 334524"/>
              <a:gd name="connsiteX8" fmla="*/ 541024 w 868362"/>
              <a:gd name="connsiteY8" fmla="*/ 334524 h 334524"/>
              <a:gd name="connsiteX9" fmla="*/ 552805 w 868362"/>
              <a:gd name="connsiteY9" fmla="*/ 311990 h 334524"/>
              <a:gd name="connsiteX10" fmla="*/ 442128 w 868362"/>
              <a:gd name="connsiteY10" fmla="*/ 242487 h 334524"/>
              <a:gd name="connsiteX11" fmla="*/ 441454 w 868362"/>
              <a:gd name="connsiteY11" fmla="*/ 69145 h 334524"/>
              <a:gd name="connsiteX12" fmla="*/ 465260 w 868362"/>
              <a:gd name="connsiteY12" fmla="*/ 25960 h 334524"/>
              <a:gd name="connsiteX13" fmla="*/ 868360 w 868362"/>
              <a:gd name="connsiteY13" fmla="*/ 26988 h 334524"/>
              <a:gd name="connsiteX14" fmla="*/ 868362 w 868362"/>
              <a:gd name="connsiteY14" fmla="*/ 0 h 334524"/>
              <a:gd name="connsiteX0" fmla="*/ 868362 w 868362"/>
              <a:gd name="connsiteY0" fmla="*/ 0 h 334524"/>
              <a:gd name="connsiteX1" fmla="*/ 114300 w 868362"/>
              <a:gd name="connsiteY1" fmla="*/ 3175 h 334524"/>
              <a:gd name="connsiteX2" fmla="*/ 114300 w 868362"/>
              <a:gd name="connsiteY2" fmla="*/ 53975 h 334524"/>
              <a:gd name="connsiteX3" fmla="*/ 330200 w 868362"/>
              <a:gd name="connsiteY3" fmla="*/ 53975 h 334524"/>
              <a:gd name="connsiteX4" fmla="*/ 334962 w 868362"/>
              <a:gd name="connsiteY4" fmla="*/ 254000 h 334524"/>
              <a:gd name="connsiteX5" fmla="*/ 0 w 868362"/>
              <a:gd name="connsiteY5" fmla="*/ 254000 h 334524"/>
              <a:gd name="connsiteX6" fmla="*/ 0 w 868362"/>
              <a:gd name="connsiteY6" fmla="*/ 298450 h 334524"/>
              <a:gd name="connsiteX7" fmla="*/ 457804 w 868362"/>
              <a:gd name="connsiteY7" fmla="*/ 296023 h 334524"/>
              <a:gd name="connsiteX8" fmla="*/ 541024 w 868362"/>
              <a:gd name="connsiteY8" fmla="*/ 334524 h 334524"/>
              <a:gd name="connsiteX9" fmla="*/ 547582 w 868362"/>
              <a:gd name="connsiteY9" fmla="*/ 313518 h 334524"/>
              <a:gd name="connsiteX10" fmla="*/ 442128 w 868362"/>
              <a:gd name="connsiteY10" fmla="*/ 242487 h 334524"/>
              <a:gd name="connsiteX11" fmla="*/ 441454 w 868362"/>
              <a:gd name="connsiteY11" fmla="*/ 69145 h 334524"/>
              <a:gd name="connsiteX12" fmla="*/ 465260 w 868362"/>
              <a:gd name="connsiteY12" fmla="*/ 25960 h 334524"/>
              <a:gd name="connsiteX13" fmla="*/ 868360 w 868362"/>
              <a:gd name="connsiteY13" fmla="*/ 26988 h 334524"/>
              <a:gd name="connsiteX14" fmla="*/ 868362 w 868362"/>
              <a:gd name="connsiteY14" fmla="*/ 0 h 334524"/>
              <a:gd name="connsiteX0" fmla="*/ 868362 w 868362"/>
              <a:gd name="connsiteY0" fmla="*/ 0 h 334524"/>
              <a:gd name="connsiteX1" fmla="*/ 114300 w 868362"/>
              <a:gd name="connsiteY1" fmla="*/ 3175 h 334524"/>
              <a:gd name="connsiteX2" fmla="*/ 114300 w 868362"/>
              <a:gd name="connsiteY2" fmla="*/ 53975 h 334524"/>
              <a:gd name="connsiteX3" fmla="*/ 330200 w 868362"/>
              <a:gd name="connsiteY3" fmla="*/ 53975 h 334524"/>
              <a:gd name="connsiteX4" fmla="*/ 334962 w 868362"/>
              <a:gd name="connsiteY4" fmla="*/ 254000 h 334524"/>
              <a:gd name="connsiteX5" fmla="*/ 0 w 868362"/>
              <a:gd name="connsiteY5" fmla="*/ 254000 h 334524"/>
              <a:gd name="connsiteX6" fmla="*/ 0 w 868362"/>
              <a:gd name="connsiteY6" fmla="*/ 298450 h 334524"/>
              <a:gd name="connsiteX7" fmla="*/ 457804 w 868362"/>
              <a:gd name="connsiteY7" fmla="*/ 296023 h 334524"/>
              <a:gd name="connsiteX8" fmla="*/ 541024 w 868362"/>
              <a:gd name="connsiteY8" fmla="*/ 334524 h 334524"/>
              <a:gd name="connsiteX9" fmla="*/ 539832 w 868362"/>
              <a:gd name="connsiteY9" fmla="*/ 314282 h 334524"/>
              <a:gd name="connsiteX10" fmla="*/ 442128 w 868362"/>
              <a:gd name="connsiteY10" fmla="*/ 242487 h 334524"/>
              <a:gd name="connsiteX11" fmla="*/ 441454 w 868362"/>
              <a:gd name="connsiteY11" fmla="*/ 69145 h 334524"/>
              <a:gd name="connsiteX12" fmla="*/ 465260 w 868362"/>
              <a:gd name="connsiteY12" fmla="*/ 25960 h 334524"/>
              <a:gd name="connsiteX13" fmla="*/ 868360 w 868362"/>
              <a:gd name="connsiteY13" fmla="*/ 26988 h 334524"/>
              <a:gd name="connsiteX14" fmla="*/ 868362 w 868362"/>
              <a:gd name="connsiteY14" fmla="*/ 0 h 334524"/>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39832 w 868362"/>
              <a:gd name="connsiteY9" fmla="*/ 314282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41348 w 868362"/>
              <a:gd name="connsiteY9" fmla="*/ 315428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41348 w 868362"/>
              <a:gd name="connsiteY9" fmla="*/ 315428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276"/>
              <a:gd name="connsiteX1" fmla="*/ 114300 w 868362"/>
              <a:gd name="connsiteY1" fmla="*/ 3175 h 331276"/>
              <a:gd name="connsiteX2" fmla="*/ 114300 w 868362"/>
              <a:gd name="connsiteY2" fmla="*/ 53975 h 331276"/>
              <a:gd name="connsiteX3" fmla="*/ 330200 w 868362"/>
              <a:gd name="connsiteY3" fmla="*/ 53975 h 331276"/>
              <a:gd name="connsiteX4" fmla="*/ 334962 w 868362"/>
              <a:gd name="connsiteY4" fmla="*/ 254000 h 331276"/>
              <a:gd name="connsiteX5" fmla="*/ 0 w 868362"/>
              <a:gd name="connsiteY5" fmla="*/ 254000 h 331276"/>
              <a:gd name="connsiteX6" fmla="*/ 0 w 868362"/>
              <a:gd name="connsiteY6" fmla="*/ 298450 h 331276"/>
              <a:gd name="connsiteX7" fmla="*/ 457804 w 868362"/>
              <a:gd name="connsiteY7" fmla="*/ 296023 h 331276"/>
              <a:gd name="connsiteX8" fmla="*/ 537318 w 868362"/>
              <a:gd name="connsiteY8" fmla="*/ 331276 h 331276"/>
              <a:gd name="connsiteX9" fmla="*/ 542527 w 868362"/>
              <a:gd name="connsiteY9" fmla="*/ 315810 h 331276"/>
              <a:gd name="connsiteX10" fmla="*/ 442128 w 868362"/>
              <a:gd name="connsiteY10" fmla="*/ 242487 h 331276"/>
              <a:gd name="connsiteX11" fmla="*/ 441454 w 868362"/>
              <a:gd name="connsiteY11" fmla="*/ 69145 h 331276"/>
              <a:gd name="connsiteX12" fmla="*/ 465260 w 868362"/>
              <a:gd name="connsiteY12" fmla="*/ 25960 h 331276"/>
              <a:gd name="connsiteX13" fmla="*/ 868360 w 868362"/>
              <a:gd name="connsiteY13" fmla="*/ 26988 h 331276"/>
              <a:gd name="connsiteX14" fmla="*/ 868362 w 868362"/>
              <a:gd name="connsiteY14" fmla="*/ 0 h 331276"/>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0 w 868362"/>
              <a:gd name="connsiteY6" fmla="*/ 298450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8362 w 868362"/>
              <a:gd name="connsiteY0" fmla="*/ 0 h 331085"/>
              <a:gd name="connsiteX1" fmla="*/ 114300 w 868362"/>
              <a:gd name="connsiteY1" fmla="*/ 3175 h 331085"/>
              <a:gd name="connsiteX2" fmla="*/ 114300 w 868362"/>
              <a:gd name="connsiteY2" fmla="*/ 53975 h 331085"/>
              <a:gd name="connsiteX3" fmla="*/ 330200 w 868362"/>
              <a:gd name="connsiteY3" fmla="*/ 53975 h 331085"/>
              <a:gd name="connsiteX4" fmla="*/ 334962 w 868362"/>
              <a:gd name="connsiteY4" fmla="*/ 254000 h 331085"/>
              <a:gd name="connsiteX5" fmla="*/ 0 w 868362"/>
              <a:gd name="connsiteY5" fmla="*/ 254000 h 331085"/>
              <a:gd name="connsiteX6" fmla="*/ 9940 w 868362"/>
              <a:gd name="connsiteY6" fmla="*/ 299405 h 331085"/>
              <a:gd name="connsiteX7" fmla="*/ 457804 w 868362"/>
              <a:gd name="connsiteY7" fmla="*/ 296023 h 331085"/>
              <a:gd name="connsiteX8" fmla="*/ 535633 w 868362"/>
              <a:gd name="connsiteY8" fmla="*/ 331085 h 331085"/>
              <a:gd name="connsiteX9" fmla="*/ 542527 w 868362"/>
              <a:gd name="connsiteY9" fmla="*/ 315810 h 331085"/>
              <a:gd name="connsiteX10" fmla="*/ 442128 w 868362"/>
              <a:gd name="connsiteY10" fmla="*/ 242487 h 331085"/>
              <a:gd name="connsiteX11" fmla="*/ 441454 w 868362"/>
              <a:gd name="connsiteY11" fmla="*/ 69145 h 331085"/>
              <a:gd name="connsiteX12" fmla="*/ 465260 w 868362"/>
              <a:gd name="connsiteY12" fmla="*/ 25960 h 331085"/>
              <a:gd name="connsiteX13" fmla="*/ 868360 w 868362"/>
              <a:gd name="connsiteY13" fmla="*/ 26988 h 331085"/>
              <a:gd name="connsiteX14" fmla="*/ 868362 w 868362"/>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1945 w 860107"/>
              <a:gd name="connsiteY3" fmla="*/ 53975 h 331085"/>
              <a:gd name="connsiteX4" fmla="*/ 326707 w 860107"/>
              <a:gd name="connsiteY4" fmla="*/ 254000 h 331085"/>
              <a:gd name="connsiteX5" fmla="*/ 0 w 860107"/>
              <a:gd name="connsiteY5" fmla="*/ 260495 h 331085"/>
              <a:gd name="connsiteX6" fmla="*/ 1685 w 860107"/>
              <a:gd name="connsiteY6" fmla="*/ 299405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1051 w 861051"/>
              <a:gd name="connsiteY0" fmla="*/ 0 h 331085"/>
              <a:gd name="connsiteX1" fmla="*/ 106989 w 861051"/>
              <a:gd name="connsiteY1" fmla="*/ 3175 h 331085"/>
              <a:gd name="connsiteX2" fmla="*/ 106989 w 861051"/>
              <a:gd name="connsiteY2" fmla="*/ 53975 h 331085"/>
              <a:gd name="connsiteX3" fmla="*/ 322889 w 861051"/>
              <a:gd name="connsiteY3" fmla="*/ 53975 h 331085"/>
              <a:gd name="connsiteX4" fmla="*/ 327651 w 861051"/>
              <a:gd name="connsiteY4" fmla="*/ 254000 h 331085"/>
              <a:gd name="connsiteX5" fmla="*/ 944 w 861051"/>
              <a:gd name="connsiteY5" fmla="*/ 260495 h 331085"/>
              <a:gd name="connsiteX6" fmla="*/ 102 w 861051"/>
              <a:gd name="connsiteY6" fmla="*/ 298450 h 331085"/>
              <a:gd name="connsiteX7" fmla="*/ 450493 w 861051"/>
              <a:gd name="connsiteY7" fmla="*/ 296023 h 331085"/>
              <a:gd name="connsiteX8" fmla="*/ 528322 w 861051"/>
              <a:gd name="connsiteY8" fmla="*/ 331085 h 331085"/>
              <a:gd name="connsiteX9" fmla="*/ 535216 w 861051"/>
              <a:gd name="connsiteY9" fmla="*/ 315810 h 331085"/>
              <a:gd name="connsiteX10" fmla="*/ 434817 w 861051"/>
              <a:gd name="connsiteY10" fmla="*/ 242487 h 331085"/>
              <a:gd name="connsiteX11" fmla="*/ 434143 w 861051"/>
              <a:gd name="connsiteY11" fmla="*/ 69145 h 331085"/>
              <a:gd name="connsiteX12" fmla="*/ 457949 w 861051"/>
              <a:gd name="connsiteY12" fmla="*/ 25960 h 331085"/>
              <a:gd name="connsiteX13" fmla="*/ 861049 w 861051"/>
              <a:gd name="connsiteY13" fmla="*/ 26988 h 331085"/>
              <a:gd name="connsiteX14" fmla="*/ 861051 w 861051"/>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1945 w 860107"/>
              <a:gd name="connsiteY3" fmla="*/ 53975 h 331085"/>
              <a:gd name="connsiteX4" fmla="*/ 326707 w 860107"/>
              <a:gd name="connsiteY4" fmla="*/ 254000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1945 w 860107"/>
              <a:gd name="connsiteY3" fmla="*/ 53975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6045 w 860107"/>
              <a:gd name="connsiteY1" fmla="*/ 3175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4866 w 860107"/>
              <a:gd name="connsiteY1" fmla="*/ 11772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5203 w 860107"/>
              <a:gd name="connsiteY1" fmla="*/ 12345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6045 w 860107"/>
              <a:gd name="connsiteY1" fmla="*/ 13109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105540 w 860107"/>
              <a:gd name="connsiteY1" fmla="*/ 12727 h 331085"/>
              <a:gd name="connsiteX2" fmla="*/ 106045 w 860107"/>
              <a:gd name="connsiteY2" fmla="*/ 53975 h 331085"/>
              <a:gd name="connsiteX3" fmla="*/ 324977 w 860107"/>
              <a:gd name="connsiteY3" fmla="*/ 52638 h 331085"/>
              <a:gd name="connsiteX4" fmla="*/ 326707 w 860107"/>
              <a:gd name="connsiteY4" fmla="*/ 260686 h 331085"/>
              <a:gd name="connsiteX5" fmla="*/ 0 w 860107"/>
              <a:gd name="connsiteY5" fmla="*/ 260495 h 331085"/>
              <a:gd name="connsiteX6" fmla="*/ 337 w 860107"/>
              <a:gd name="connsiteY6" fmla="*/ 299214 h 331085"/>
              <a:gd name="connsiteX7" fmla="*/ 449549 w 860107"/>
              <a:gd name="connsiteY7" fmla="*/ 296023 h 331085"/>
              <a:gd name="connsiteX8" fmla="*/ 527378 w 860107"/>
              <a:gd name="connsiteY8" fmla="*/ 331085 h 331085"/>
              <a:gd name="connsiteX9" fmla="*/ 534272 w 860107"/>
              <a:gd name="connsiteY9" fmla="*/ 315810 h 331085"/>
              <a:gd name="connsiteX10" fmla="*/ 433873 w 860107"/>
              <a:gd name="connsiteY10" fmla="*/ 242487 h 331085"/>
              <a:gd name="connsiteX11" fmla="*/ 433199 w 860107"/>
              <a:gd name="connsiteY11" fmla="*/ 69145 h 331085"/>
              <a:gd name="connsiteX12" fmla="*/ 457005 w 860107"/>
              <a:gd name="connsiteY12" fmla="*/ 25960 h 331085"/>
              <a:gd name="connsiteX13" fmla="*/ 860105 w 860107"/>
              <a:gd name="connsiteY13" fmla="*/ 26988 h 331085"/>
              <a:gd name="connsiteX14" fmla="*/ 860107 w 860107"/>
              <a:gd name="connsiteY14" fmla="*/ 0 h 331085"/>
              <a:gd name="connsiteX0" fmla="*/ 860107 w 860107"/>
              <a:gd name="connsiteY0" fmla="*/ 0 h 331085"/>
              <a:gd name="connsiteX1" fmla="*/ 422477 w 860107"/>
              <a:gd name="connsiteY1" fmla="*/ 7406 h 331085"/>
              <a:gd name="connsiteX2" fmla="*/ 105540 w 860107"/>
              <a:gd name="connsiteY2" fmla="*/ 12727 h 331085"/>
              <a:gd name="connsiteX3" fmla="*/ 106045 w 860107"/>
              <a:gd name="connsiteY3" fmla="*/ 53975 h 331085"/>
              <a:gd name="connsiteX4" fmla="*/ 324977 w 860107"/>
              <a:gd name="connsiteY4" fmla="*/ 52638 h 331085"/>
              <a:gd name="connsiteX5" fmla="*/ 326707 w 860107"/>
              <a:gd name="connsiteY5" fmla="*/ 260686 h 331085"/>
              <a:gd name="connsiteX6" fmla="*/ 0 w 860107"/>
              <a:gd name="connsiteY6" fmla="*/ 260495 h 331085"/>
              <a:gd name="connsiteX7" fmla="*/ 337 w 860107"/>
              <a:gd name="connsiteY7" fmla="*/ 299214 h 331085"/>
              <a:gd name="connsiteX8" fmla="*/ 449549 w 860107"/>
              <a:gd name="connsiteY8" fmla="*/ 296023 h 331085"/>
              <a:gd name="connsiteX9" fmla="*/ 527378 w 860107"/>
              <a:gd name="connsiteY9" fmla="*/ 331085 h 331085"/>
              <a:gd name="connsiteX10" fmla="*/ 534272 w 860107"/>
              <a:gd name="connsiteY10" fmla="*/ 315810 h 331085"/>
              <a:gd name="connsiteX11" fmla="*/ 433873 w 860107"/>
              <a:gd name="connsiteY11" fmla="*/ 242487 h 331085"/>
              <a:gd name="connsiteX12" fmla="*/ 433199 w 860107"/>
              <a:gd name="connsiteY12" fmla="*/ 69145 h 331085"/>
              <a:gd name="connsiteX13" fmla="*/ 457005 w 860107"/>
              <a:gd name="connsiteY13" fmla="*/ 25960 h 331085"/>
              <a:gd name="connsiteX14" fmla="*/ 860105 w 860107"/>
              <a:gd name="connsiteY14" fmla="*/ 26988 h 331085"/>
              <a:gd name="connsiteX15" fmla="*/ 860107 w 860107"/>
              <a:gd name="connsiteY15" fmla="*/ 0 h 331085"/>
              <a:gd name="connsiteX0" fmla="*/ 860107 w 860107"/>
              <a:gd name="connsiteY0" fmla="*/ 0 h 331085"/>
              <a:gd name="connsiteX1" fmla="*/ 427363 w 860107"/>
              <a:gd name="connsiteY1" fmla="*/ 13710 h 331085"/>
              <a:gd name="connsiteX2" fmla="*/ 105540 w 860107"/>
              <a:gd name="connsiteY2" fmla="*/ 12727 h 331085"/>
              <a:gd name="connsiteX3" fmla="*/ 106045 w 860107"/>
              <a:gd name="connsiteY3" fmla="*/ 53975 h 331085"/>
              <a:gd name="connsiteX4" fmla="*/ 324977 w 860107"/>
              <a:gd name="connsiteY4" fmla="*/ 52638 h 331085"/>
              <a:gd name="connsiteX5" fmla="*/ 326707 w 860107"/>
              <a:gd name="connsiteY5" fmla="*/ 260686 h 331085"/>
              <a:gd name="connsiteX6" fmla="*/ 0 w 860107"/>
              <a:gd name="connsiteY6" fmla="*/ 260495 h 331085"/>
              <a:gd name="connsiteX7" fmla="*/ 337 w 860107"/>
              <a:gd name="connsiteY7" fmla="*/ 299214 h 331085"/>
              <a:gd name="connsiteX8" fmla="*/ 449549 w 860107"/>
              <a:gd name="connsiteY8" fmla="*/ 296023 h 331085"/>
              <a:gd name="connsiteX9" fmla="*/ 527378 w 860107"/>
              <a:gd name="connsiteY9" fmla="*/ 331085 h 331085"/>
              <a:gd name="connsiteX10" fmla="*/ 534272 w 860107"/>
              <a:gd name="connsiteY10" fmla="*/ 315810 h 331085"/>
              <a:gd name="connsiteX11" fmla="*/ 433873 w 860107"/>
              <a:gd name="connsiteY11" fmla="*/ 242487 h 331085"/>
              <a:gd name="connsiteX12" fmla="*/ 433199 w 860107"/>
              <a:gd name="connsiteY12" fmla="*/ 69145 h 331085"/>
              <a:gd name="connsiteX13" fmla="*/ 457005 w 860107"/>
              <a:gd name="connsiteY13" fmla="*/ 25960 h 331085"/>
              <a:gd name="connsiteX14" fmla="*/ 860105 w 860107"/>
              <a:gd name="connsiteY14" fmla="*/ 26988 h 331085"/>
              <a:gd name="connsiteX15" fmla="*/ 860107 w 860107"/>
              <a:gd name="connsiteY15" fmla="*/ 0 h 331085"/>
              <a:gd name="connsiteX0" fmla="*/ 860107 w 860107"/>
              <a:gd name="connsiteY0" fmla="*/ 0 h 331085"/>
              <a:gd name="connsiteX1" fmla="*/ 475714 w 860107"/>
              <a:gd name="connsiteY1" fmla="*/ 12372 h 331085"/>
              <a:gd name="connsiteX2" fmla="*/ 427363 w 860107"/>
              <a:gd name="connsiteY2" fmla="*/ 13710 h 331085"/>
              <a:gd name="connsiteX3" fmla="*/ 105540 w 860107"/>
              <a:gd name="connsiteY3" fmla="*/ 12727 h 331085"/>
              <a:gd name="connsiteX4" fmla="*/ 106045 w 860107"/>
              <a:gd name="connsiteY4" fmla="*/ 53975 h 331085"/>
              <a:gd name="connsiteX5" fmla="*/ 324977 w 860107"/>
              <a:gd name="connsiteY5" fmla="*/ 52638 h 331085"/>
              <a:gd name="connsiteX6" fmla="*/ 326707 w 860107"/>
              <a:gd name="connsiteY6" fmla="*/ 260686 h 331085"/>
              <a:gd name="connsiteX7" fmla="*/ 0 w 860107"/>
              <a:gd name="connsiteY7" fmla="*/ 260495 h 331085"/>
              <a:gd name="connsiteX8" fmla="*/ 337 w 860107"/>
              <a:gd name="connsiteY8" fmla="*/ 299214 h 331085"/>
              <a:gd name="connsiteX9" fmla="*/ 449549 w 860107"/>
              <a:gd name="connsiteY9" fmla="*/ 296023 h 331085"/>
              <a:gd name="connsiteX10" fmla="*/ 527378 w 860107"/>
              <a:gd name="connsiteY10" fmla="*/ 331085 h 331085"/>
              <a:gd name="connsiteX11" fmla="*/ 534272 w 860107"/>
              <a:gd name="connsiteY11" fmla="*/ 315810 h 331085"/>
              <a:gd name="connsiteX12" fmla="*/ 433873 w 860107"/>
              <a:gd name="connsiteY12" fmla="*/ 242487 h 331085"/>
              <a:gd name="connsiteX13" fmla="*/ 433199 w 860107"/>
              <a:gd name="connsiteY13" fmla="*/ 69145 h 331085"/>
              <a:gd name="connsiteX14" fmla="*/ 457005 w 860107"/>
              <a:gd name="connsiteY14" fmla="*/ 25960 h 331085"/>
              <a:gd name="connsiteX15" fmla="*/ 860105 w 860107"/>
              <a:gd name="connsiteY15" fmla="*/ 26988 h 331085"/>
              <a:gd name="connsiteX16" fmla="*/ 860107 w 860107"/>
              <a:gd name="connsiteY16" fmla="*/ 0 h 331085"/>
              <a:gd name="connsiteX0" fmla="*/ 860107 w 860107"/>
              <a:gd name="connsiteY0" fmla="*/ 0 h 331085"/>
              <a:gd name="connsiteX1" fmla="*/ 427700 w 860107"/>
              <a:gd name="connsiteY1" fmla="*/ 5304 h 331085"/>
              <a:gd name="connsiteX2" fmla="*/ 427363 w 860107"/>
              <a:gd name="connsiteY2" fmla="*/ 13710 h 331085"/>
              <a:gd name="connsiteX3" fmla="*/ 105540 w 860107"/>
              <a:gd name="connsiteY3" fmla="*/ 12727 h 331085"/>
              <a:gd name="connsiteX4" fmla="*/ 106045 w 860107"/>
              <a:gd name="connsiteY4" fmla="*/ 53975 h 331085"/>
              <a:gd name="connsiteX5" fmla="*/ 324977 w 860107"/>
              <a:gd name="connsiteY5" fmla="*/ 52638 h 331085"/>
              <a:gd name="connsiteX6" fmla="*/ 326707 w 860107"/>
              <a:gd name="connsiteY6" fmla="*/ 260686 h 331085"/>
              <a:gd name="connsiteX7" fmla="*/ 0 w 860107"/>
              <a:gd name="connsiteY7" fmla="*/ 260495 h 331085"/>
              <a:gd name="connsiteX8" fmla="*/ 337 w 860107"/>
              <a:gd name="connsiteY8" fmla="*/ 299214 h 331085"/>
              <a:gd name="connsiteX9" fmla="*/ 449549 w 860107"/>
              <a:gd name="connsiteY9" fmla="*/ 296023 h 331085"/>
              <a:gd name="connsiteX10" fmla="*/ 527378 w 860107"/>
              <a:gd name="connsiteY10" fmla="*/ 331085 h 331085"/>
              <a:gd name="connsiteX11" fmla="*/ 534272 w 860107"/>
              <a:gd name="connsiteY11" fmla="*/ 315810 h 331085"/>
              <a:gd name="connsiteX12" fmla="*/ 433873 w 860107"/>
              <a:gd name="connsiteY12" fmla="*/ 242487 h 331085"/>
              <a:gd name="connsiteX13" fmla="*/ 433199 w 860107"/>
              <a:gd name="connsiteY13" fmla="*/ 69145 h 331085"/>
              <a:gd name="connsiteX14" fmla="*/ 457005 w 860107"/>
              <a:gd name="connsiteY14" fmla="*/ 25960 h 331085"/>
              <a:gd name="connsiteX15" fmla="*/ 860105 w 860107"/>
              <a:gd name="connsiteY15" fmla="*/ 26988 h 331085"/>
              <a:gd name="connsiteX16" fmla="*/ 860107 w 860107"/>
              <a:gd name="connsiteY16" fmla="*/ 0 h 331085"/>
              <a:gd name="connsiteX0" fmla="*/ 860107 w 860107"/>
              <a:gd name="connsiteY0" fmla="*/ 0 h 331085"/>
              <a:gd name="connsiteX1" fmla="*/ 427700 w 860107"/>
              <a:gd name="connsiteY1" fmla="*/ 5304 h 331085"/>
              <a:gd name="connsiteX2" fmla="*/ 427532 w 860107"/>
              <a:gd name="connsiteY2" fmla="*/ 11991 h 331085"/>
              <a:gd name="connsiteX3" fmla="*/ 105540 w 860107"/>
              <a:gd name="connsiteY3" fmla="*/ 12727 h 331085"/>
              <a:gd name="connsiteX4" fmla="*/ 106045 w 860107"/>
              <a:gd name="connsiteY4" fmla="*/ 53975 h 331085"/>
              <a:gd name="connsiteX5" fmla="*/ 324977 w 860107"/>
              <a:gd name="connsiteY5" fmla="*/ 52638 h 331085"/>
              <a:gd name="connsiteX6" fmla="*/ 326707 w 860107"/>
              <a:gd name="connsiteY6" fmla="*/ 260686 h 331085"/>
              <a:gd name="connsiteX7" fmla="*/ 0 w 860107"/>
              <a:gd name="connsiteY7" fmla="*/ 260495 h 331085"/>
              <a:gd name="connsiteX8" fmla="*/ 337 w 860107"/>
              <a:gd name="connsiteY8" fmla="*/ 299214 h 331085"/>
              <a:gd name="connsiteX9" fmla="*/ 449549 w 860107"/>
              <a:gd name="connsiteY9" fmla="*/ 296023 h 331085"/>
              <a:gd name="connsiteX10" fmla="*/ 527378 w 860107"/>
              <a:gd name="connsiteY10" fmla="*/ 331085 h 331085"/>
              <a:gd name="connsiteX11" fmla="*/ 534272 w 860107"/>
              <a:gd name="connsiteY11" fmla="*/ 315810 h 331085"/>
              <a:gd name="connsiteX12" fmla="*/ 433873 w 860107"/>
              <a:gd name="connsiteY12" fmla="*/ 242487 h 331085"/>
              <a:gd name="connsiteX13" fmla="*/ 433199 w 860107"/>
              <a:gd name="connsiteY13" fmla="*/ 69145 h 331085"/>
              <a:gd name="connsiteX14" fmla="*/ 457005 w 860107"/>
              <a:gd name="connsiteY14" fmla="*/ 25960 h 331085"/>
              <a:gd name="connsiteX15" fmla="*/ 860105 w 860107"/>
              <a:gd name="connsiteY15" fmla="*/ 26988 h 331085"/>
              <a:gd name="connsiteX16" fmla="*/ 860107 w 860107"/>
              <a:gd name="connsiteY16" fmla="*/ 0 h 331085"/>
              <a:gd name="connsiteX0" fmla="*/ 816136 w 860105"/>
              <a:gd name="connsiteY0" fmla="*/ 0 h 351144"/>
              <a:gd name="connsiteX1" fmla="*/ 427700 w 860105"/>
              <a:gd name="connsiteY1" fmla="*/ 25363 h 351144"/>
              <a:gd name="connsiteX2" fmla="*/ 427532 w 860105"/>
              <a:gd name="connsiteY2" fmla="*/ 32050 h 351144"/>
              <a:gd name="connsiteX3" fmla="*/ 105540 w 860105"/>
              <a:gd name="connsiteY3" fmla="*/ 32786 h 351144"/>
              <a:gd name="connsiteX4" fmla="*/ 106045 w 860105"/>
              <a:gd name="connsiteY4" fmla="*/ 74034 h 351144"/>
              <a:gd name="connsiteX5" fmla="*/ 324977 w 860105"/>
              <a:gd name="connsiteY5" fmla="*/ 72697 h 351144"/>
              <a:gd name="connsiteX6" fmla="*/ 326707 w 860105"/>
              <a:gd name="connsiteY6" fmla="*/ 280745 h 351144"/>
              <a:gd name="connsiteX7" fmla="*/ 0 w 860105"/>
              <a:gd name="connsiteY7" fmla="*/ 280554 h 351144"/>
              <a:gd name="connsiteX8" fmla="*/ 337 w 860105"/>
              <a:gd name="connsiteY8" fmla="*/ 319273 h 351144"/>
              <a:gd name="connsiteX9" fmla="*/ 449549 w 860105"/>
              <a:gd name="connsiteY9" fmla="*/ 316082 h 351144"/>
              <a:gd name="connsiteX10" fmla="*/ 527378 w 860105"/>
              <a:gd name="connsiteY10" fmla="*/ 351144 h 351144"/>
              <a:gd name="connsiteX11" fmla="*/ 534272 w 860105"/>
              <a:gd name="connsiteY11" fmla="*/ 335869 h 351144"/>
              <a:gd name="connsiteX12" fmla="*/ 433873 w 860105"/>
              <a:gd name="connsiteY12" fmla="*/ 262546 h 351144"/>
              <a:gd name="connsiteX13" fmla="*/ 433199 w 860105"/>
              <a:gd name="connsiteY13" fmla="*/ 89204 h 351144"/>
              <a:gd name="connsiteX14" fmla="*/ 457005 w 860105"/>
              <a:gd name="connsiteY14" fmla="*/ 46019 h 351144"/>
              <a:gd name="connsiteX15" fmla="*/ 860105 w 860105"/>
              <a:gd name="connsiteY15" fmla="*/ 47047 h 351144"/>
              <a:gd name="connsiteX16" fmla="*/ 816136 w 860105"/>
              <a:gd name="connsiteY16" fmla="*/ 0 h 351144"/>
              <a:gd name="connsiteX0" fmla="*/ 791708 w 860105"/>
              <a:gd name="connsiteY0" fmla="*/ 0 h 328984"/>
              <a:gd name="connsiteX1" fmla="*/ 427700 w 860105"/>
              <a:gd name="connsiteY1" fmla="*/ 3203 h 328984"/>
              <a:gd name="connsiteX2" fmla="*/ 427532 w 860105"/>
              <a:gd name="connsiteY2" fmla="*/ 9890 h 328984"/>
              <a:gd name="connsiteX3" fmla="*/ 105540 w 860105"/>
              <a:gd name="connsiteY3" fmla="*/ 10626 h 328984"/>
              <a:gd name="connsiteX4" fmla="*/ 106045 w 860105"/>
              <a:gd name="connsiteY4" fmla="*/ 51874 h 328984"/>
              <a:gd name="connsiteX5" fmla="*/ 324977 w 860105"/>
              <a:gd name="connsiteY5" fmla="*/ 50537 h 328984"/>
              <a:gd name="connsiteX6" fmla="*/ 326707 w 860105"/>
              <a:gd name="connsiteY6" fmla="*/ 258585 h 328984"/>
              <a:gd name="connsiteX7" fmla="*/ 0 w 860105"/>
              <a:gd name="connsiteY7" fmla="*/ 258394 h 328984"/>
              <a:gd name="connsiteX8" fmla="*/ 337 w 860105"/>
              <a:gd name="connsiteY8" fmla="*/ 297113 h 328984"/>
              <a:gd name="connsiteX9" fmla="*/ 449549 w 860105"/>
              <a:gd name="connsiteY9" fmla="*/ 293922 h 328984"/>
              <a:gd name="connsiteX10" fmla="*/ 527378 w 860105"/>
              <a:gd name="connsiteY10" fmla="*/ 328984 h 328984"/>
              <a:gd name="connsiteX11" fmla="*/ 534272 w 860105"/>
              <a:gd name="connsiteY11" fmla="*/ 313709 h 328984"/>
              <a:gd name="connsiteX12" fmla="*/ 433873 w 860105"/>
              <a:gd name="connsiteY12" fmla="*/ 240386 h 328984"/>
              <a:gd name="connsiteX13" fmla="*/ 433199 w 860105"/>
              <a:gd name="connsiteY13" fmla="*/ 67044 h 328984"/>
              <a:gd name="connsiteX14" fmla="*/ 457005 w 860105"/>
              <a:gd name="connsiteY14" fmla="*/ 23859 h 328984"/>
              <a:gd name="connsiteX15" fmla="*/ 860105 w 860105"/>
              <a:gd name="connsiteY15" fmla="*/ 24887 h 328984"/>
              <a:gd name="connsiteX16" fmla="*/ 791708 w 860105"/>
              <a:gd name="connsiteY16" fmla="*/ 0 h 328984"/>
              <a:gd name="connsiteX0" fmla="*/ 791708 w 791708"/>
              <a:gd name="connsiteY0" fmla="*/ 0 h 328984"/>
              <a:gd name="connsiteX1" fmla="*/ 427700 w 791708"/>
              <a:gd name="connsiteY1" fmla="*/ 3203 h 328984"/>
              <a:gd name="connsiteX2" fmla="*/ 427532 w 791708"/>
              <a:gd name="connsiteY2" fmla="*/ 9890 h 328984"/>
              <a:gd name="connsiteX3" fmla="*/ 105540 w 791708"/>
              <a:gd name="connsiteY3" fmla="*/ 10626 h 328984"/>
              <a:gd name="connsiteX4" fmla="*/ 106045 w 791708"/>
              <a:gd name="connsiteY4" fmla="*/ 51874 h 328984"/>
              <a:gd name="connsiteX5" fmla="*/ 324977 w 791708"/>
              <a:gd name="connsiteY5" fmla="*/ 50537 h 328984"/>
              <a:gd name="connsiteX6" fmla="*/ 326707 w 791708"/>
              <a:gd name="connsiteY6" fmla="*/ 258585 h 328984"/>
              <a:gd name="connsiteX7" fmla="*/ 0 w 791708"/>
              <a:gd name="connsiteY7" fmla="*/ 258394 h 328984"/>
              <a:gd name="connsiteX8" fmla="*/ 337 w 791708"/>
              <a:gd name="connsiteY8" fmla="*/ 297113 h 328984"/>
              <a:gd name="connsiteX9" fmla="*/ 449549 w 791708"/>
              <a:gd name="connsiteY9" fmla="*/ 293922 h 328984"/>
              <a:gd name="connsiteX10" fmla="*/ 527378 w 791708"/>
              <a:gd name="connsiteY10" fmla="*/ 328984 h 328984"/>
              <a:gd name="connsiteX11" fmla="*/ 534272 w 791708"/>
              <a:gd name="connsiteY11" fmla="*/ 313709 h 328984"/>
              <a:gd name="connsiteX12" fmla="*/ 433873 w 791708"/>
              <a:gd name="connsiteY12" fmla="*/ 240386 h 328984"/>
              <a:gd name="connsiteX13" fmla="*/ 433199 w 791708"/>
              <a:gd name="connsiteY13" fmla="*/ 67044 h 328984"/>
              <a:gd name="connsiteX14" fmla="*/ 457005 w 791708"/>
              <a:gd name="connsiteY14" fmla="*/ 23859 h 328984"/>
              <a:gd name="connsiteX15" fmla="*/ 791706 w 791708"/>
              <a:gd name="connsiteY15" fmla="*/ 24505 h 328984"/>
              <a:gd name="connsiteX16" fmla="*/ 791708 w 791708"/>
              <a:gd name="connsiteY16" fmla="*/ 0 h 328984"/>
              <a:gd name="connsiteX0" fmla="*/ 791034 w 791706"/>
              <a:gd name="connsiteY0" fmla="*/ 0 h 328793"/>
              <a:gd name="connsiteX1" fmla="*/ 427700 w 791706"/>
              <a:gd name="connsiteY1" fmla="*/ 3012 h 328793"/>
              <a:gd name="connsiteX2" fmla="*/ 427532 w 791706"/>
              <a:gd name="connsiteY2" fmla="*/ 9699 h 328793"/>
              <a:gd name="connsiteX3" fmla="*/ 105540 w 791706"/>
              <a:gd name="connsiteY3" fmla="*/ 10435 h 328793"/>
              <a:gd name="connsiteX4" fmla="*/ 106045 w 791706"/>
              <a:gd name="connsiteY4" fmla="*/ 51683 h 328793"/>
              <a:gd name="connsiteX5" fmla="*/ 324977 w 791706"/>
              <a:gd name="connsiteY5" fmla="*/ 50346 h 328793"/>
              <a:gd name="connsiteX6" fmla="*/ 326707 w 791706"/>
              <a:gd name="connsiteY6" fmla="*/ 258394 h 328793"/>
              <a:gd name="connsiteX7" fmla="*/ 0 w 791706"/>
              <a:gd name="connsiteY7" fmla="*/ 258203 h 328793"/>
              <a:gd name="connsiteX8" fmla="*/ 337 w 791706"/>
              <a:gd name="connsiteY8" fmla="*/ 296922 h 328793"/>
              <a:gd name="connsiteX9" fmla="*/ 449549 w 791706"/>
              <a:gd name="connsiteY9" fmla="*/ 293731 h 328793"/>
              <a:gd name="connsiteX10" fmla="*/ 527378 w 791706"/>
              <a:gd name="connsiteY10" fmla="*/ 328793 h 328793"/>
              <a:gd name="connsiteX11" fmla="*/ 534272 w 791706"/>
              <a:gd name="connsiteY11" fmla="*/ 313518 h 328793"/>
              <a:gd name="connsiteX12" fmla="*/ 433873 w 791706"/>
              <a:gd name="connsiteY12" fmla="*/ 240195 h 328793"/>
              <a:gd name="connsiteX13" fmla="*/ 433199 w 791706"/>
              <a:gd name="connsiteY13" fmla="*/ 66853 h 328793"/>
              <a:gd name="connsiteX14" fmla="*/ 457005 w 791706"/>
              <a:gd name="connsiteY14" fmla="*/ 23668 h 328793"/>
              <a:gd name="connsiteX15" fmla="*/ 791706 w 791706"/>
              <a:gd name="connsiteY15" fmla="*/ 24314 h 328793"/>
              <a:gd name="connsiteX16" fmla="*/ 791034 w 791706"/>
              <a:gd name="connsiteY16" fmla="*/ 0 h 328793"/>
              <a:gd name="connsiteX0" fmla="*/ 791539 w 791706"/>
              <a:gd name="connsiteY0" fmla="*/ 0 h 328793"/>
              <a:gd name="connsiteX1" fmla="*/ 427700 w 791706"/>
              <a:gd name="connsiteY1" fmla="*/ 3012 h 328793"/>
              <a:gd name="connsiteX2" fmla="*/ 427532 w 791706"/>
              <a:gd name="connsiteY2" fmla="*/ 9699 h 328793"/>
              <a:gd name="connsiteX3" fmla="*/ 105540 w 791706"/>
              <a:gd name="connsiteY3" fmla="*/ 10435 h 328793"/>
              <a:gd name="connsiteX4" fmla="*/ 106045 w 791706"/>
              <a:gd name="connsiteY4" fmla="*/ 51683 h 328793"/>
              <a:gd name="connsiteX5" fmla="*/ 324977 w 791706"/>
              <a:gd name="connsiteY5" fmla="*/ 50346 h 328793"/>
              <a:gd name="connsiteX6" fmla="*/ 326707 w 791706"/>
              <a:gd name="connsiteY6" fmla="*/ 258394 h 328793"/>
              <a:gd name="connsiteX7" fmla="*/ 0 w 791706"/>
              <a:gd name="connsiteY7" fmla="*/ 258203 h 328793"/>
              <a:gd name="connsiteX8" fmla="*/ 337 w 791706"/>
              <a:gd name="connsiteY8" fmla="*/ 296922 h 328793"/>
              <a:gd name="connsiteX9" fmla="*/ 449549 w 791706"/>
              <a:gd name="connsiteY9" fmla="*/ 293731 h 328793"/>
              <a:gd name="connsiteX10" fmla="*/ 527378 w 791706"/>
              <a:gd name="connsiteY10" fmla="*/ 328793 h 328793"/>
              <a:gd name="connsiteX11" fmla="*/ 534272 w 791706"/>
              <a:gd name="connsiteY11" fmla="*/ 313518 h 328793"/>
              <a:gd name="connsiteX12" fmla="*/ 433873 w 791706"/>
              <a:gd name="connsiteY12" fmla="*/ 240195 h 328793"/>
              <a:gd name="connsiteX13" fmla="*/ 433199 w 791706"/>
              <a:gd name="connsiteY13" fmla="*/ 66853 h 328793"/>
              <a:gd name="connsiteX14" fmla="*/ 457005 w 791706"/>
              <a:gd name="connsiteY14" fmla="*/ 23668 h 328793"/>
              <a:gd name="connsiteX15" fmla="*/ 791706 w 791706"/>
              <a:gd name="connsiteY15" fmla="*/ 24314 h 328793"/>
              <a:gd name="connsiteX16" fmla="*/ 791539 w 791706"/>
              <a:gd name="connsiteY16" fmla="*/ 0 h 328793"/>
              <a:gd name="connsiteX0" fmla="*/ 791539 w 791706"/>
              <a:gd name="connsiteY0" fmla="*/ 0 h 328793"/>
              <a:gd name="connsiteX1" fmla="*/ 427700 w 791706"/>
              <a:gd name="connsiteY1" fmla="*/ 3012 h 328793"/>
              <a:gd name="connsiteX2" fmla="*/ 427532 w 791706"/>
              <a:gd name="connsiteY2" fmla="*/ 9699 h 328793"/>
              <a:gd name="connsiteX3" fmla="*/ 105540 w 791706"/>
              <a:gd name="connsiteY3" fmla="*/ 10435 h 328793"/>
              <a:gd name="connsiteX4" fmla="*/ 106045 w 791706"/>
              <a:gd name="connsiteY4" fmla="*/ 51683 h 328793"/>
              <a:gd name="connsiteX5" fmla="*/ 324977 w 791706"/>
              <a:gd name="connsiteY5" fmla="*/ 50346 h 328793"/>
              <a:gd name="connsiteX6" fmla="*/ 326707 w 791706"/>
              <a:gd name="connsiteY6" fmla="*/ 258394 h 328793"/>
              <a:gd name="connsiteX7" fmla="*/ 0 w 791706"/>
              <a:gd name="connsiteY7" fmla="*/ 258203 h 328793"/>
              <a:gd name="connsiteX8" fmla="*/ 337 w 791706"/>
              <a:gd name="connsiteY8" fmla="*/ 296922 h 328793"/>
              <a:gd name="connsiteX9" fmla="*/ 449549 w 791706"/>
              <a:gd name="connsiteY9" fmla="*/ 293731 h 328793"/>
              <a:gd name="connsiteX10" fmla="*/ 527378 w 791706"/>
              <a:gd name="connsiteY10" fmla="*/ 328793 h 328793"/>
              <a:gd name="connsiteX11" fmla="*/ 534272 w 791706"/>
              <a:gd name="connsiteY11" fmla="*/ 313518 h 328793"/>
              <a:gd name="connsiteX12" fmla="*/ 433873 w 791706"/>
              <a:gd name="connsiteY12" fmla="*/ 240195 h 328793"/>
              <a:gd name="connsiteX13" fmla="*/ 433199 w 791706"/>
              <a:gd name="connsiteY13" fmla="*/ 66853 h 328793"/>
              <a:gd name="connsiteX14" fmla="*/ 457005 w 791706"/>
              <a:gd name="connsiteY14" fmla="*/ 23668 h 328793"/>
              <a:gd name="connsiteX15" fmla="*/ 791706 w 791706"/>
              <a:gd name="connsiteY15" fmla="*/ 22040 h 328793"/>
              <a:gd name="connsiteX16" fmla="*/ 791539 w 791706"/>
              <a:gd name="connsiteY16" fmla="*/ 0 h 3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1706" h="328793">
                <a:moveTo>
                  <a:pt x="791539" y="0"/>
                </a:moveTo>
                <a:lnTo>
                  <a:pt x="427700" y="3012"/>
                </a:lnTo>
                <a:cubicBezTo>
                  <a:pt x="427588" y="5814"/>
                  <a:pt x="427644" y="6897"/>
                  <a:pt x="427532" y="9699"/>
                </a:cubicBezTo>
                <a:lnTo>
                  <a:pt x="105540" y="10435"/>
                </a:lnTo>
                <a:cubicBezTo>
                  <a:pt x="105821" y="24312"/>
                  <a:pt x="105764" y="37806"/>
                  <a:pt x="106045" y="51683"/>
                </a:cubicBezTo>
                <a:lnTo>
                  <a:pt x="324977" y="50346"/>
                </a:lnTo>
                <a:cubicBezTo>
                  <a:pt x="325554" y="119695"/>
                  <a:pt x="326130" y="189045"/>
                  <a:pt x="326707" y="258394"/>
                </a:cubicBezTo>
                <a:lnTo>
                  <a:pt x="0" y="258203"/>
                </a:lnTo>
                <a:cubicBezTo>
                  <a:pt x="562" y="271173"/>
                  <a:pt x="-225" y="283952"/>
                  <a:pt x="337" y="296922"/>
                </a:cubicBezTo>
                <a:lnTo>
                  <a:pt x="449549" y="293731"/>
                </a:lnTo>
                <a:lnTo>
                  <a:pt x="527378" y="328793"/>
                </a:lnTo>
                <a:cubicBezTo>
                  <a:pt x="529003" y="323765"/>
                  <a:pt x="531636" y="319310"/>
                  <a:pt x="534272" y="313518"/>
                </a:cubicBezTo>
                <a:lnTo>
                  <a:pt x="433873" y="240195"/>
                </a:lnTo>
                <a:cubicBezTo>
                  <a:pt x="434098" y="183752"/>
                  <a:pt x="432974" y="123296"/>
                  <a:pt x="433199" y="66853"/>
                </a:cubicBezTo>
                <a:lnTo>
                  <a:pt x="457005" y="23668"/>
                </a:lnTo>
                <a:lnTo>
                  <a:pt x="791706" y="22040"/>
                </a:lnTo>
                <a:cubicBezTo>
                  <a:pt x="791707" y="13044"/>
                  <a:pt x="791538" y="8996"/>
                  <a:pt x="791539" y="0"/>
                </a:cubicBezTo>
                <a:close/>
              </a:path>
            </a:pathLst>
          </a:custGeom>
          <a:solidFill>
            <a:schemeClr val="accent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011ED0-B921-0A65-6926-A78D645939B0}"/>
              </a:ext>
            </a:extLst>
          </p:cNvPr>
          <p:cNvSpPr/>
          <p:nvPr/>
        </p:nvSpPr>
        <p:spPr>
          <a:xfrm>
            <a:off x="1309689" y="4479926"/>
            <a:ext cx="6276975" cy="152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B9D104-B5DD-BB1D-2C37-96053F5CFE0B}"/>
              </a:ext>
            </a:extLst>
          </p:cNvPr>
          <p:cNvSpPr/>
          <p:nvPr/>
        </p:nvSpPr>
        <p:spPr>
          <a:xfrm rot="17140444">
            <a:off x="2100546" y="4771647"/>
            <a:ext cx="3256329" cy="152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5293016-18B5-7B7D-10BB-09F178428C5B}"/>
              </a:ext>
            </a:extLst>
          </p:cNvPr>
          <p:cNvSpPr/>
          <p:nvPr/>
        </p:nvSpPr>
        <p:spPr>
          <a:xfrm>
            <a:off x="5531724" y="3529016"/>
            <a:ext cx="5707779" cy="616743"/>
          </a:xfrm>
          <a:custGeom>
            <a:avLst/>
            <a:gdLst>
              <a:gd name="connsiteX0" fmla="*/ 2349500 w 2425700"/>
              <a:gd name="connsiteY0" fmla="*/ 88900 h 307975"/>
              <a:gd name="connsiteX1" fmla="*/ 752475 w 2425700"/>
              <a:gd name="connsiteY1" fmla="*/ 98425 h 307975"/>
              <a:gd name="connsiteX2" fmla="*/ 352425 w 2425700"/>
              <a:gd name="connsiteY2" fmla="*/ 0 h 307975"/>
              <a:gd name="connsiteX3" fmla="*/ 0 w 2425700"/>
              <a:gd name="connsiteY3" fmla="*/ 9525 h 307975"/>
              <a:gd name="connsiteX4" fmla="*/ 3175 w 2425700"/>
              <a:gd name="connsiteY4" fmla="*/ 165100 h 307975"/>
              <a:gd name="connsiteX5" fmla="*/ 234950 w 2425700"/>
              <a:gd name="connsiteY5" fmla="*/ 298450 h 307975"/>
              <a:gd name="connsiteX6" fmla="*/ 593725 w 2425700"/>
              <a:gd name="connsiteY6" fmla="*/ 307975 h 307975"/>
              <a:gd name="connsiteX7" fmla="*/ 749300 w 2425700"/>
              <a:gd name="connsiteY7" fmla="*/ 114300 h 307975"/>
              <a:gd name="connsiteX8" fmla="*/ 2289175 w 2425700"/>
              <a:gd name="connsiteY8" fmla="*/ 114300 h 307975"/>
              <a:gd name="connsiteX9" fmla="*/ 2425700 w 2425700"/>
              <a:gd name="connsiteY9" fmla="*/ 171450 h 307975"/>
              <a:gd name="connsiteX0" fmla="*/ 2349500 w 2460625"/>
              <a:gd name="connsiteY0" fmla="*/ 88900 h 307975"/>
              <a:gd name="connsiteX1" fmla="*/ 752475 w 2460625"/>
              <a:gd name="connsiteY1" fmla="*/ 98425 h 307975"/>
              <a:gd name="connsiteX2" fmla="*/ 352425 w 2460625"/>
              <a:gd name="connsiteY2" fmla="*/ 0 h 307975"/>
              <a:gd name="connsiteX3" fmla="*/ 0 w 2460625"/>
              <a:gd name="connsiteY3" fmla="*/ 9525 h 307975"/>
              <a:gd name="connsiteX4" fmla="*/ 3175 w 2460625"/>
              <a:gd name="connsiteY4" fmla="*/ 165100 h 307975"/>
              <a:gd name="connsiteX5" fmla="*/ 234950 w 2460625"/>
              <a:gd name="connsiteY5" fmla="*/ 298450 h 307975"/>
              <a:gd name="connsiteX6" fmla="*/ 593725 w 2460625"/>
              <a:gd name="connsiteY6" fmla="*/ 307975 h 307975"/>
              <a:gd name="connsiteX7" fmla="*/ 749300 w 2460625"/>
              <a:gd name="connsiteY7" fmla="*/ 114300 h 307975"/>
              <a:gd name="connsiteX8" fmla="*/ 2289175 w 2460625"/>
              <a:gd name="connsiteY8" fmla="*/ 114300 h 307975"/>
              <a:gd name="connsiteX9" fmla="*/ 2460625 w 2460625"/>
              <a:gd name="connsiteY9" fmla="*/ 133350 h 307975"/>
              <a:gd name="connsiteX0" fmla="*/ 2349500 w 2349500"/>
              <a:gd name="connsiteY0" fmla="*/ 88900 h 307975"/>
              <a:gd name="connsiteX1" fmla="*/ 752475 w 2349500"/>
              <a:gd name="connsiteY1" fmla="*/ 98425 h 307975"/>
              <a:gd name="connsiteX2" fmla="*/ 352425 w 2349500"/>
              <a:gd name="connsiteY2" fmla="*/ 0 h 307975"/>
              <a:gd name="connsiteX3" fmla="*/ 0 w 2349500"/>
              <a:gd name="connsiteY3" fmla="*/ 9525 h 307975"/>
              <a:gd name="connsiteX4" fmla="*/ 3175 w 2349500"/>
              <a:gd name="connsiteY4" fmla="*/ 165100 h 307975"/>
              <a:gd name="connsiteX5" fmla="*/ 234950 w 2349500"/>
              <a:gd name="connsiteY5" fmla="*/ 298450 h 307975"/>
              <a:gd name="connsiteX6" fmla="*/ 593725 w 2349500"/>
              <a:gd name="connsiteY6" fmla="*/ 307975 h 307975"/>
              <a:gd name="connsiteX7" fmla="*/ 749300 w 2349500"/>
              <a:gd name="connsiteY7" fmla="*/ 114300 h 307975"/>
              <a:gd name="connsiteX8" fmla="*/ 2289175 w 2349500"/>
              <a:gd name="connsiteY8" fmla="*/ 114300 h 307975"/>
              <a:gd name="connsiteX0" fmla="*/ 2349500 w 2349500"/>
              <a:gd name="connsiteY0" fmla="*/ 88900 h 307975"/>
              <a:gd name="connsiteX1" fmla="*/ 752475 w 2349500"/>
              <a:gd name="connsiteY1" fmla="*/ 98425 h 307975"/>
              <a:gd name="connsiteX2" fmla="*/ 352425 w 2349500"/>
              <a:gd name="connsiteY2" fmla="*/ 0 h 307975"/>
              <a:gd name="connsiteX3" fmla="*/ 0 w 2349500"/>
              <a:gd name="connsiteY3" fmla="*/ 9525 h 307975"/>
              <a:gd name="connsiteX4" fmla="*/ 3175 w 2349500"/>
              <a:gd name="connsiteY4" fmla="*/ 165100 h 307975"/>
              <a:gd name="connsiteX5" fmla="*/ 234950 w 2349500"/>
              <a:gd name="connsiteY5" fmla="*/ 298450 h 307975"/>
              <a:gd name="connsiteX6" fmla="*/ 593725 w 2349500"/>
              <a:gd name="connsiteY6" fmla="*/ 307975 h 307975"/>
              <a:gd name="connsiteX7" fmla="*/ 749300 w 2349500"/>
              <a:gd name="connsiteY7" fmla="*/ 114300 h 307975"/>
              <a:gd name="connsiteX8" fmla="*/ 2346325 w 2349500"/>
              <a:gd name="connsiteY8" fmla="*/ 103187 h 307975"/>
              <a:gd name="connsiteX0" fmla="*/ 2349500 w 2349500"/>
              <a:gd name="connsiteY0" fmla="*/ 88900 h 307975"/>
              <a:gd name="connsiteX1" fmla="*/ 752475 w 2349500"/>
              <a:gd name="connsiteY1" fmla="*/ 98425 h 307975"/>
              <a:gd name="connsiteX2" fmla="*/ 598972 w 2349500"/>
              <a:gd name="connsiteY2" fmla="*/ 32816 h 307975"/>
              <a:gd name="connsiteX3" fmla="*/ 352425 w 2349500"/>
              <a:gd name="connsiteY3" fmla="*/ 0 h 307975"/>
              <a:gd name="connsiteX4" fmla="*/ 0 w 2349500"/>
              <a:gd name="connsiteY4" fmla="*/ 9525 h 307975"/>
              <a:gd name="connsiteX5" fmla="*/ 3175 w 2349500"/>
              <a:gd name="connsiteY5" fmla="*/ 165100 h 307975"/>
              <a:gd name="connsiteX6" fmla="*/ 234950 w 2349500"/>
              <a:gd name="connsiteY6" fmla="*/ 298450 h 307975"/>
              <a:gd name="connsiteX7" fmla="*/ 593725 w 2349500"/>
              <a:gd name="connsiteY7" fmla="*/ 307975 h 307975"/>
              <a:gd name="connsiteX8" fmla="*/ 749300 w 2349500"/>
              <a:gd name="connsiteY8" fmla="*/ 114300 h 307975"/>
              <a:gd name="connsiteX9" fmla="*/ 2346325 w 2349500"/>
              <a:gd name="connsiteY9" fmla="*/ 103187 h 307975"/>
              <a:gd name="connsiteX0" fmla="*/ 2349500 w 2349500"/>
              <a:gd name="connsiteY0" fmla="*/ 88985 h 308060"/>
              <a:gd name="connsiteX1" fmla="*/ 752475 w 2349500"/>
              <a:gd name="connsiteY1" fmla="*/ 98510 h 308060"/>
              <a:gd name="connsiteX2" fmla="*/ 598972 w 2349500"/>
              <a:gd name="connsiteY2" fmla="*/ 32901 h 308060"/>
              <a:gd name="connsiteX3" fmla="*/ 352425 w 2349500"/>
              <a:gd name="connsiteY3" fmla="*/ 85 h 308060"/>
              <a:gd name="connsiteX4" fmla="*/ 0 w 2349500"/>
              <a:gd name="connsiteY4" fmla="*/ 9610 h 308060"/>
              <a:gd name="connsiteX5" fmla="*/ 3175 w 2349500"/>
              <a:gd name="connsiteY5" fmla="*/ 165185 h 308060"/>
              <a:gd name="connsiteX6" fmla="*/ 234950 w 2349500"/>
              <a:gd name="connsiteY6" fmla="*/ 298535 h 308060"/>
              <a:gd name="connsiteX7" fmla="*/ 593725 w 2349500"/>
              <a:gd name="connsiteY7" fmla="*/ 308060 h 308060"/>
              <a:gd name="connsiteX8" fmla="*/ 749300 w 2349500"/>
              <a:gd name="connsiteY8" fmla="*/ 114385 h 308060"/>
              <a:gd name="connsiteX9" fmla="*/ 2346325 w 2349500"/>
              <a:gd name="connsiteY9" fmla="*/ 103272 h 308060"/>
              <a:gd name="connsiteX0" fmla="*/ 2349500 w 2349500"/>
              <a:gd name="connsiteY0" fmla="*/ 88900 h 307975"/>
              <a:gd name="connsiteX1" fmla="*/ 752475 w 2349500"/>
              <a:gd name="connsiteY1" fmla="*/ 98425 h 307975"/>
              <a:gd name="connsiteX2" fmla="*/ 598972 w 2349500"/>
              <a:gd name="connsiteY2" fmla="*/ 32816 h 307975"/>
              <a:gd name="connsiteX3" fmla="*/ 352425 w 2349500"/>
              <a:gd name="connsiteY3" fmla="*/ 0 h 307975"/>
              <a:gd name="connsiteX4" fmla="*/ 0 w 2349500"/>
              <a:gd name="connsiteY4" fmla="*/ 9525 h 307975"/>
              <a:gd name="connsiteX5" fmla="*/ 3175 w 2349500"/>
              <a:gd name="connsiteY5" fmla="*/ 165100 h 307975"/>
              <a:gd name="connsiteX6" fmla="*/ 234950 w 2349500"/>
              <a:gd name="connsiteY6" fmla="*/ 298450 h 307975"/>
              <a:gd name="connsiteX7" fmla="*/ 593725 w 2349500"/>
              <a:gd name="connsiteY7" fmla="*/ 307975 h 307975"/>
              <a:gd name="connsiteX8" fmla="*/ 749300 w 2349500"/>
              <a:gd name="connsiteY8" fmla="*/ 114300 h 307975"/>
              <a:gd name="connsiteX9" fmla="*/ 2346325 w 2349500"/>
              <a:gd name="connsiteY9" fmla="*/ 103187 h 307975"/>
              <a:gd name="connsiteX0" fmla="*/ 2349500 w 2349500"/>
              <a:gd name="connsiteY0" fmla="*/ 88900 h 307975"/>
              <a:gd name="connsiteX1" fmla="*/ 752475 w 2349500"/>
              <a:gd name="connsiteY1" fmla="*/ 98425 h 307975"/>
              <a:gd name="connsiteX2" fmla="*/ 598972 w 2349500"/>
              <a:gd name="connsiteY2" fmla="*/ 32816 h 307975"/>
              <a:gd name="connsiteX3" fmla="*/ 352425 w 2349500"/>
              <a:gd name="connsiteY3" fmla="*/ 0 h 307975"/>
              <a:gd name="connsiteX4" fmla="*/ 0 w 2349500"/>
              <a:gd name="connsiteY4" fmla="*/ 9525 h 307975"/>
              <a:gd name="connsiteX5" fmla="*/ 3175 w 2349500"/>
              <a:gd name="connsiteY5" fmla="*/ 165100 h 307975"/>
              <a:gd name="connsiteX6" fmla="*/ 234950 w 2349500"/>
              <a:gd name="connsiteY6" fmla="*/ 298450 h 307975"/>
              <a:gd name="connsiteX7" fmla="*/ 593725 w 2349500"/>
              <a:gd name="connsiteY7" fmla="*/ 307975 h 307975"/>
              <a:gd name="connsiteX8" fmla="*/ 749300 w 2349500"/>
              <a:gd name="connsiteY8" fmla="*/ 114300 h 307975"/>
              <a:gd name="connsiteX9" fmla="*/ 2346325 w 2349500"/>
              <a:gd name="connsiteY9" fmla="*/ 103187 h 307975"/>
              <a:gd name="connsiteX0" fmla="*/ 2346419 w 2346419"/>
              <a:gd name="connsiteY0" fmla="*/ 88900 h 307975"/>
              <a:gd name="connsiteX1" fmla="*/ 749394 w 2346419"/>
              <a:gd name="connsiteY1" fmla="*/ 98425 h 307975"/>
              <a:gd name="connsiteX2" fmla="*/ 595891 w 2346419"/>
              <a:gd name="connsiteY2" fmla="*/ 32816 h 307975"/>
              <a:gd name="connsiteX3" fmla="*/ 349344 w 2346419"/>
              <a:gd name="connsiteY3" fmla="*/ 0 h 307975"/>
              <a:gd name="connsiteX4" fmla="*/ 6252 w 2346419"/>
              <a:gd name="connsiteY4" fmla="*/ 4476 h 307975"/>
              <a:gd name="connsiteX5" fmla="*/ 94 w 2346419"/>
              <a:gd name="connsiteY5" fmla="*/ 165100 h 307975"/>
              <a:gd name="connsiteX6" fmla="*/ 231869 w 2346419"/>
              <a:gd name="connsiteY6" fmla="*/ 298450 h 307975"/>
              <a:gd name="connsiteX7" fmla="*/ 590644 w 2346419"/>
              <a:gd name="connsiteY7" fmla="*/ 307975 h 307975"/>
              <a:gd name="connsiteX8" fmla="*/ 746219 w 2346419"/>
              <a:gd name="connsiteY8" fmla="*/ 114300 h 307975"/>
              <a:gd name="connsiteX9" fmla="*/ 2343244 w 2346419"/>
              <a:gd name="connsiteY9" fmla="*/ 103187 h 307975"/>
              <a:gd name="connsiteX0" fmla="*/ 2345103 w 2345103"/>
              <a:gd name="connsiteY0" fmla="*/ 88900 h 307975"/>
              <a:gd name="connsiteX1" fmla="*/ 748078 w 2345103"/>
              <a:gd name="connsiteY1" fmla="*/ 98425 h 307975"/>
              <a:gd name="connsiteX2" fmla="*/ 594575 w 2345103"/>
              <a:gd name="connsiteY2" fmla="*/ 32816 h 307975"/>
              <a:gd name="connsiteX3" fmla="*/ 348028 w 2345103"/>
              <a:gd name="connsiteY3" fmla="*/ 0 h 307975"/>
              <a:gd name="connsiteX4" fmla="*/ 4936 w 2345103"/>
              <a:gd name="connsiteY4" fmla="*/ 4476 h 307975"/>
              <a:gd name="connsiteX5" fmla="*/ 111 w 2345103"/>
              <a:gd name="connsiteY5" fmla="*/ 190344 h 307975"/>
              <a:gd name="connsiteX6" fmla="*/ 230553 w 2345103"/>
              <a:gd name="connsiteY6" fmla="*/ 298450 h 307975"/>
              <a:gd name="connsiteX7" fmla="*/ 589328 w 2345103"/>
              <a:gd name="connsiteY7" fmla="*/ 307975 h 307975"/>
              <a:gd name="connsiteX8" fmla="*/ 744903 w 2345103"/>
              <a:gd name="connsiteY8" fmla="*/ 114300 h 307975"/>
              <a:gd name="connsiteX9" fmla="*/ 2341928 w 2345103"/>
              <a:gd name="connsiteY9" fmla="*/ 103187 h 307975"/>
              <a:gd name="connsiteX0" fmla="*/ 2345103 w 2345103"/>
              <a:gd name="connsiteY0" fmla="*/ 88900 h 323694"/>
              <a:gd name="connsiteX1" fmla="*/ 748078 w 2345103"/>
              <a:gd name="connsiteY1" fmla="*/ 98425 h 323694"/>
              <a:gd name="connsiteX2" fmla="*/ 594575 w 2345103"/>
              <a:gd name="connsiteY2" fmla="*/ 32816 h 323694"/>
              <a:gd name="connsiteX3" fmla="*/ 348028 w 2345103"/>
              <a:gd name="connsiteY3" fmla="*/ 0 h 323694"/>
              <a:gd name="connsiteX4" fmla="*/ 4936 w 2345103"/>
              <a:gd name="connsiteY4" fmla="*/ 4476 h 323694"/>
              <a:gd name="connsiteX5" fmla="*/ 111 w 2345103"/>
              <a:gd name="connsiteY5" fmla="*/ 190344 h 323694"/>
              <a:gd name="connsiteX6" fmla="*/ 233220 w 2345103"/>
              <a:gd name="connsiteY6" fmla="*/ 323694 h 323694"/>
              <a:gd name="connsiteX7" fmla="*/ 589328 w 2345103"/>
              <a:gd name="connsiteY7" fmla="*/ 307975 h 323694"/>
              <a:gd name="connsiteX8" fmla="*/ 744903 w 2345103"/>
              <a:gd name="connsiteY8" fmla="*/ 114300 h 323694"/>
              <a:gd name="connsiteX9" fmla="*/ 2341928 w 2345103"/>
              <a:gd name="connsiteY9" fmla="*/ 103187 h 323694"/>
              <a:gd name="connsiteX0" fmla="*/ 2345103 w 2345103"/>
              <a:gd name="connsiteY0" fmla="*/ 88900 h 326908"/>
              <a:gd name="connsiteX1" fmla="*/ 748078 w 2345103"/>
              <a:gd name="connsiteY1" fmla="*/ 98425 h 326908"/>
              <a:gd name="connsiteX2" fmla="*/ 594575 w 2345103"/>
              <a:gd name="connsiteY2" fmla="*/ 32816 h 326908"/>
              <a:gd name="connsiteX3" fmla="*/ 348028 w 2345103"/>
              <a:gd name="connsiteY3" fmla="*/ 0 h 326908"/>
              <a:gd name="connsiteX4" fmla="*/ 4936 w 2345103"/>
              <a:gd name="connsiteY4" fmla="*/ 4476 h 326908"/>
              <a:gd name="connsiteX5" fmla="*/ 111 w 2345103"/>
              <a:gd name="connsiteY5" fmla="*/ 190344 h 326908"/>
              <a:gd name="connsiteX6" fmla="*/ 233220 w 2345103"/>
              <a:gd name="connsiteY6" fmla="*/ 323694 h 326908"/>
              <a:gd name="connsiteX7" fmla="*/ 525333 w 2345103"/>
              <a:gd name="connsiteY7" fmla="*/ 326908 h 326908"/>
              <a:gd name="connsiteX8" fmla="*/ 744903 w 2345103"/>
              <a:gd name="connsiteY8" fmla="*/ 114300 h 326908"/>
              <a:gd name="connsiteX9" fmla="*/ 2341928 w 2345103"/>
              <a:gd name="connsiteY9" fmla="*/ 103187 h 326908"/>
              <a:gd name="connsiteX0" fmla="*/ 2345103 w 2345103"/>
              <a:gd name="connsiteY0" fmla="*/ 88900 h 326908"/>
              <a:gd name="connsiteX1" fmla="*/ 748078 w 2345103"/>
              <a:gd name="connsiteY1" fmla="*/ 98425 h 326908"/>
              <a:gd name="connsiteX2" fmla="*/ 594575 w 2345103"/>
              <a:gd name="connsiteY2" fmla="*/ 32816 h 326908"/>
              <a:gd name="connsiteX3" fmla="*/ 348028 w 2345103"/>
              <a:gd name="connsiteY3" fmla="*/ 0 h 326908"/>
              <a:gd name="connsiteX4" fmla="*/ 4936 w 2345103"/>
              <a:gd name="connsiteY4" fmla="*/ 4476 h 326908"/>
              <a:gd name="connsiteX5" fmla="*/ 111 w 2345103"/>
              <a:gd name="connsiteY5" fmla="*/ 190344 h 326908"/>
              <a:gd name="connsiteX6" fmla="*/ 233220 w 2345103"/>
              <a:gd name="connsiteY6" fmla="*/ 323694 h 326908"/>
              <a:gd name="connsiteX7" fmla="*/ 525333 w 2345103"/>
              <a:gd name="connsiteY7" fmla="*/ 326908 h 326908"/>
              <a:gd name="connsiteX8" fmla="*/ 744903 w 2345103"/>
              <a:gd name="connsiteY8" fmla="*/ 114300 h 326908"/>
              <a:gd name="connsiteX9" fmla="*/ 2341928 w 2345103"/>
              <a:gd name="connsiteY9" fmla="*/ 103187 h 326908"/>
              <a:gd name="connsiteX0" fmla="*/ 2345103 w 2345103"/>
              <a:gd name="connsiteY0" fmla="*/ 88900 h 326908"/>
              <a:gd name="connsiteX1" fmla="*/ 748078 w 2345103"/>
              <a:gd name="connsiteY1" fmla="*/ 98425 h 326908"/>
              <a:gd name="connsiteX2" fmla="*/ 594575 w 2345103"/>
              <a:gd name="connsiteY2" fmla="*/ 32816 h 326908"/>
              <a:gd name="connsiteX3" fmla="*/ 348028 w 2345103"/>
              <a:gd name="connsiteY3" fmla="*/ 0 h 326908"/>
              <a:gd name="connsiteX4" fmla="*/ 4936 w 2345103"/>
              <a:gd name="connsiteY4" fmla="*/ 4476 h 326908"/>
              <a:gd name="connsiteX5" fmla="*/ 111 w 2345103"/>
              <a:gd name="connsiteY5" fmla="*/ 190344 h 326908"/>
              <a:gd name="connsiteX6" fmla="*/ 233220 w 2345103"/>
              <a:gd name="connsiteY6" fmla="*/ 323694 h 326908"/>
              <a:gd name="connsiteX7" fmla="*/ 525333 w 2345103"/>
              <a:gd name="connsiteY7" fmla="*/ 326908 h 326908"/>
              <a:gd name="connsiteX8" fmla="*/ 744903 w 2345103"/>
              <a:gd name="connsiteY8" fmla="*/ 114300 h 326908"/>
              <a:gd name="connsiteX9" fmla="*/ 2341928 w 2345103"/>
              <a:gd name="connsiteY9" fmla="*/ 103187 h 326908"/>
              <a:gd name="connsiteX0" fmla="*/ 2345103 w 3133865"/>
              <a:gd name="connsiteY0" fmla="*/ 88900 h 326908"/>
              <a:gd name="connsiteX1" fmla="*/ 748078 w 3133865"/>
              <a:gd name="connsiteY1" fmla="*/ 98425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44903 w 3133865"/>
              <a:gd name="connsiteY8" fmla="*/ 114300 h 326908"/>
              <a:gd name="connsiteX9" fmla="*/ 3133865 w 3133865"/>
              <a:gd name="connsiteY9" fmla="*/ 117071 h 326908"/>
              <a:gd name="connsiteX0" fmla="*/ 3129040 w 3133865"/>
              <a:gd name="connsiteY0" fmla="*/ 90162 h 326908"/>
              <a:gd name="connsiteX1" fmla="*/ 748078 w 3133865"/>
              <a:gd name="connsiteY1" fmla="*/ 98425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44903 w 3133865"/>
              <a:gd name="connsiteY8" fmla="*/ 114300 h 326908"/>
              <a:gd name="connsiteX9" fmla="*/ 3133865 w 3133865"/>
              <a:gd name="connsiteY9" fmla="*/ 117071 h 326908"/>
              <a:gd name="connsiteX0" fmla="*/ 3129040 w 3133865"/>
              <a:gd name="connsiteY0" fmla="*/ 90162 h 326908"/>
              <a:gd name="connsiteX1" fmla="*/ 757411 w 3133865"/>
              <a:gd name="connsiteY1" fmla="*/ 94638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44903 w 3133865"/>
              <a:gd name="connsiteY8" fmla="*/ 114300 h 326908"/>
              <a:gd name="connsiteX9" fmla="*/ 3133865 w 3133865"/>
              <a:gd name="connsiteY9" fmla="*/ 117071 h 326908"/>
              <a:gd name="connsiteX0" fmla="*/ 3129040 w 3133865"/>
              <a:gd name="connsiteY0" fmla="*/ 90162 h 326908"/>
              <a:gd name="connsiteX1" fmla="*/ 757411 w 3133865"/>
              <a:gd name="connsiteY1" fmla="*/ 94638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47569 w 3133865"/>
              <a:gd name="connsiteY8" fmla="*/ 120611 h 326908"/>
              <a:gd name="connsiteX9" fmla="*/ 3133865 w 3133865"/>
              <a:gd name="connsiteY9" fmla="*/ 117071 h 326908"/>
              <a:gd name="connsiteX0" fmla="*/ 3129040 w 3133865"/>
              <a:gd name="connsiteY0" fmla="*/ 90162 h 326908"/>
              <a:gd name="connsiteX1" fmla="*/ 757411 w 3133865"/>
              <a:gd name="connsiteY1" fmla="*/ 94638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59568 w 3133865"/>
              <a:gd name="connsiteY8" fmla="*/ 114300 h 326908"/>
              <a:gd name="connsiteX9" fmla="*/ 3133865 w 3133865"/>
              <a:gd name="connsiteY9" fmla="*/ 117071 h 326908"/>
              <a:gd name="connsiteX0" fmla="*/ 3129040 w 3133865"/>
              <a:gd name="connsiteY0" fmla="*/ 90162 h 326908"/>
              <a:gd name="connsiteX1" fmla="*/ 757411 w 3133865"/>
              <a:gd name="connsiteY1" fmla="*/ 94638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59568 w 3133865"/>
              <a:gd name="connsiteY8" fmla="*/ 119349 h 326908"/>
              <a:gd name="connsiteX9" fmla="*/ 3133865 w 3133865"/>
              <a:gd name="connsiteY9" fmla="*/ 117071 h 326908"/>
              <a:gd name="connsiteX0" fmla="*/ 3129040 w 3133865"/>
              <a:gd name="connsiteY0" fmla="*/ 90162 h 326908"/>
              <a:gd name="connsiteX1" fmla="*/ 757411 w 3133865"/>
              <a:gd name="connsiteY1" fmla="*/ 94638 h 326908"/>
              <a:gd name="connsiteX2" fmla="*/ 594575 w 3133865"/>
              <a:gd name="connsiteY2" fmla="*/ 32816 h 326908"/>
              <a:gd name="connsiteX3" fmla="*/ 348028 w 3133865"/>
              <a:gd name="connsiteY3" fmla="*/ 0 h 326908"/>
              <a:gd name="connsiteX4" fmla="*/ 4936 w 3133865"/>
              <a:gd name="connsiteY4" fmla="*/ 4476 h 326908"/>
              <a:gd name="connsiteX5" fmla="*/ 111 w 3133865"/>
              <a:gd name="connsiteY5" fmla="*/ 190344 h 326908"/>
              <a:gd name="connsiteX6" fmla="*/ 233220 w 3133865"/>
              <a:gd name="connsiteY6" fmla="*/ 323694 h 326908"/>
              <a:gd name="connsiteX7" fmla="*/ 525333 w 3133865"/>
              <a:gd name="connsiteY7" fmla="*/ 326908 h 326908"/>
              <a:gd name="connsiteX8" fmla="*/ 759568 w 3133865"/>
              <a:gd name="connsiteY8" fmla="*/ 119349 h 326908"/>
              <a:gd name="connsiteX9" fmla="*/ 3107708 w 3133865"/>
              <a:gd name="connsiteY9" fmla="*/ 118645 h 326908"/>
              <a:gd name="connsiteX10" fmla="*/ 3133865 w 3133865"/>
              <a:gd name="connsiteY10" fmla="*/ 117071 h 326908"/>
              <a:gd name="connsiteX0" fmla="*/ 3129040 w 3133865"/>
              <a:gd name="connsiteY0" fmla="*/ 90162 h 326908"/>
              <a:gd name="connsiteX1" fmla="*/ 3103708 w 3133865"/>
              <a:gd name="connsiteY1" fmla="*/ 89614 h 326908"/>
              <a:gd name="connsiteX2" fmla="*/ 757411 w 3133865"/>
              <a:gd name="connsiteY2" fmla="*/ 94638 h 326908"/>
              <a:gd name="connsiteX3" fmla="*/ 594575 w 3133865"/>
              <a:gd name="connsiteY3" fmla="*/ 32816 h 326908"/>
              <a:gd name="connsiteX4" fmla="*/ 348028 w 3133865"/>
              <a:gd name="connsiteY4" fmla="*/ 0 h 326908"/>
              <a:gd name="connsiteX5" fmla="*/ 4936 w 3133865"/>
              <a:gd name="connsiteY5" fmla="*/ 4476 h 326908"/>
              <a:gd name="connsiteX6" fmla="*/ 111 w 3133865"/>
              <a:gd name="connsiteY6" fmla="*/ 190344 h 326908"/>
              <a:gd name="connsiteX7" fmla="*/ 233220 w 3133865"/>
              <a:gd name="connsiteY7" fmla="*/ 323694 h 326908"/>
              <a:gd name="connsiteX8" fmla="*/ 525333 w 3133865"/>
              <a:gd name="connsiteY8" fmla="*/ 326908 h 326908"/>
              <a:gd name="connsiteX9" fmla="*/ 759568 w 3133865"/>
              <a:gd name="connsiteY9" fmla="*/ 119349 h 326908"/>
              <a:gd name="connsiteX10" fmla="*/ 3107708 w 3133865"/>
              <a:gd name="connsiteY10" fmla="*/ 118645 h 326908"/>
              <a:gd name="connsiteX11" fmla="*/ 3133865 w 3133865"/>
              <a:gd name="connsiteY11" fmla="*/ 117071 h 326908"/>
              <a:gd name="connsiteX0" fmla="*/ 3195702 w 3195702"/>
              <a:gd name="connsiteY0" fmla="*/ 102784 h 326908"/>
              <a:gd name="connsiteX1" fmla="*/ 3103708 w 3195702"/>
              <a:gd name="connsiteY1" fmla="*/ 89614 h 326908"/>
              <a:gd name="connsiteX2" fmla="*/ 757411 w 3195702"/>
              <a:gd name="connsiteY2" fmla="*/ 94638 h 326908"/>
              <a:gd name="connsiteX3" fmla="*/ 594575 w 3195702"/>
              <a:gd name="connsiteY3" fmla="*/ 32816 h 326908"/>
              <a:gd name="connsiteX4" fmla="*/ 348028 w 3195702"/>
              <a:gd name="connsiteY4" fmla="*/ 0 h 326908"/>
              <a:gd name="connsiteX5" fmla="*/ 4936 w 3195702"/>
              <a:gd name="connsiteY5" fmla="*/ 4476 h 326908"/>
              <a:gd name="connsiteX6" fmla="*/ 111 w 3195702"/>
              <a:gd name="connsiteY6" fmla="*/ 190344 h 326908"/>
              <a:gd name="connsiteX7" fmla="*/ 233220 w 3195702"/>
              <a:gd name="connsiteY7" fmla="*/ 323694 h 326908"/>
              <a:gd name="connsiteX8" fmla="*/ 525333 w 3195702"/>
              <a:gd name="connsiteY8" fmla="*/ 326908 h 326908"/>
              <a:gd name="connsiteX9" fmla="*/ 759568 w 3195702"/>
              <a:gd name="connsiteY9" fmla="*/ 119349 h 326908"/>
              <a:gd name="connsiteX10" fmla="*/ 3107708 w 3195702"/>
              <a:gd name="connsiteY10" fmla="*/ 118645 h 326908"/>
              <a:gd name="connsiteX11" fmla="*/ 3133865 w 3195702"/>
              <a:gd name="connsiteY11" fmla="*/ 117071 h 326908"/>
              <a:gd name="connsiteX0" fmla="*/ 3195702 w 3195702"/>
              <a:gd name="connsiteY0" fmla="*/ 102784 h 326908"/>
              <a:gd name="connsiteX1" fmla="*/ 3103708 w 3195702"/>
              <a:gd name="connsiteY1" fmla="*/ 89614 h 326908"/>
              <a:gd name="connsiteX2" fmla="*/ 757411 w 3195702"/>
              <a:gd name="connsiteY2" fmla="*/ 94638 h 326908"/>
              <a:gd name="connsiteX3" fmla="*/ 594575 w 3195702"/>
              <a:gd name="connsiteY3" fmla="*/ 32816 h 326908"/>
              <a:gd name="connsiteX4" fmla="*/ 348028 w 3195702"/>
              <a:gd name="connsiteY4" fmla="*/ 0 h 326908"/>
              <a:gd name="connsiteX5" fmla="*/ 4936 w 3195702"/>
              <a:gd name="connsiteY5" fmla="*/ 4476 h 326908"/>
              <a:gd name="connsiteX6" fmla="*/ 111 w 3195702"/>
              <a:gd name="connsiteY6" fmla="*/ 190344 h 326908"/>
              <a:gd name="connsiteX7" fmla="*/ 233220 w 3195702"/>
              <a:gd name="connsiteY7" fmla="*/ 323694 h 326908"/>
              <a:gd name="connsiteX8" fmla="*/ 525333 w 3195702"/>
              <a:gd name="connsiteY8" fmla="*/ 326908 h 326908"/>
              <a:gd name="connsiteX9" fmla="*/ 759568 w 3195702"/>
              <a:gd name="connsiteY9" fmla="*/ 119349 h 326908"/>
              <a:gd name="connsiteX10" fmla="*/ 3107708 w 3195702"/>
              <a:gd name="connsiteY10" fmla="*/ 118645 h 326908"/>
              <a:gd name="connsiteX11" fmla="*/ 3185861 w 3195702"/>
              <a:gd name="connsiteY11" fmla="*/ 123383 h 326908"/>
              <a:gd name="connsiteX0" fmla="*/ 3195702 w 3195702"/>
              <a:gd name="connsiteY0" fmla="*/ 102784 h 326908"/>
              <a:gd name="connsiteX1" fmla="*/ 3103708 w 3195702"/>
              <a:gd name="connsiteY1" fmla="*/ 89614 h 326908"/>
              <a:gd name="connsiteX2" fmla="*/ 757411 w 3195702"/>
              <a:gd name="connsiteY2" fmla="*/ 94638 h 326908"/>
              <a:gd name="connsiteX3" fmla="*/ 594575 w 3195702"/>
              <a:gd name="connsiteY3" fmla="*/ 32816 h 326908"/>
              <a:gd name="connsiteX4" fmla="*/ 348028 w 3195702"/>
              <a:gd name="connsiteY4" fmla="*/ 0 h 326908"/>
              <a:gd name="connsiteX5" fmla="*/ 4936 w 3195702"/>
              <a:gd name="connsiteY5" fmla="*/ 4476 h 326908"/>
              <a:gd name="connsiteX6" fmla="*/ 111 w 3195702"/>
              <a:gd name="connsiteY6" fmla="*/ 190344 h 326908"/>
              <a:gd name="connsiteX7" fmla="*/ 233220 w 3195702"/>
              <a:gd name="connsiteY7" fmla="*/ 323694 h 326908"/>
              <a:gd name="connsiteX8" fmla="*/ 525333 w 3195702"/>
              <a:gd name="connsiteY8" fmla="*/ 326908 h 326908"/>
              <a:gd name="connsiteX9" fmla="*/ 759568 w 3195702"/>
              <a:gd name="connsiteY9" fmla="*/ 119349 h 326908"/>
              <a:gd name="connsiteX10" fmla="*/ 3107708 w 3195702"/>
              <a:gd name="connsiteY10" fmla="*/ 118645 h 326908"/>
              <a:gd name="connsiteX11" fmla="*/ 3184528 w 3195702"/>
              <a:gd name="connsiteY11" fmla="*/ 127170 h 32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5702" h="326908">
                <a:moveTo>
                  <a:pt x="3195702" y="102784"/>
                </a:moveTo>
                <a:lnTo>
                  <a:pt x="3103708" y="89614"/>
                </a:lnTo>
                <a:lnTo>
                  <a:pt x="757411" y="94638"/>
                </a:lnTo>
                <a:cubicBezTo>
                  <a:pt x="709354" y="82445"/>
                  <a:pt x="642632" y="45009"/>
                  <a:pt x="594575" y="32816"/>
                </a:cubicBezTo>
                <a:cubicBezTo>
                  <a:pt x="539058" y="23140"/>
                  <a:pt x="484872" y="3366"/>
                  <a:pt x="348028" y="0"/>
                </a:cubicBezTo>
                <a:lnTo>
                  <a:pt x="4936" y="4476"/>
                </a:lnTo>
                <a:cubicBezTo>
                  <a:pt x="5994" y="56334"/>
                  <a:pt x="-947" y="138486"/>
                  <a:pt x="111" y="190344"/>
                </a:cubicBezTo>
                <a:lnTo>
                  <a:pt x="233220" y="323694"/>
                </a:lnTo>
                <a:lnTo>
                  <a:pt x="525333" y="326908"/>
                </a:lnTo>
                <a:cubicBezTo>
                  <a:pt x="626521" y="322935"/>
                  <a:pt x="698377" y="196529"/>
                  <a:pt x="759568" y="119349"/>
                </a:cubicBezTo>
                <a:lnTo>
                  <a:pt x="3107708" y="118645"/>
                </a:lnTo>
                <a:lnTo>
                  <a:pt x="3184528" y="127170"/>
                </a:lnTo>
              </a:path>
            </a:pathLst>
          </a:custGeom>
          <a:noFill/>
          <a:ln w="38100">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8DEFC5-368D-22F5-90B3-48E007713564}"/>
              </a:ext>
            </a:extLst>
          </p:cNvPr>
          <p:cNvSpPr/>
          <p:nvPr/>
        </p:nvSpPr>
        <p:spPr>
          <a:xfrm>
            <a:off x="3724277" y="2841626"/>
            <a:ext cx="5657850" cy="1524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C52B1B09-FF5B-F651-E48D-CC104F0A5044}"/>
              </a:ext>
            </a:extLst>
          </p:cNvPr>
          <p:cNvSpPr/>
          <p:nvPr/>
        </p:nvSpPr>
        <p:spPr>
          <a:xfrm>
            <a:off x="0" y="1676400"/>
            <a:ext cx="3048000" cy="533400"/>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Inter" panose="02000503000000020004" pitchFamily="2" charset="0"/>
                <a:ea typeface="Inter" panose="02000503000000020004" pitchFamily="2" charset="0"/>
              </a:rPr>
              <a:t>Airfield Requirements</a:t>
            </a:r>
          </a:p>
        </p:txBody>
      </p:sp>
      <p:sp>
        <p:nvSpPr>
          <p:cNvPr id="26" name="Arrow: Chevron 25">
            <a:extLst>
              <a:ext uri="{FF2B5EF4-FFF2-40B4-BE49-F238E27FC236}">
                <a16:creationId xmlns:a16="http://schemas.microsoft.com/office/drawing/2014/main" id="{DACE31AC-F1B3-7164-BBAD-ACF733496DE4}"/>
              </a:ext>
            </a:extLst>
          </p:cNvPr>
          <p:cNvSpPr/>
          <p:nvPr/>
        </p:nvSpPr>
        <p:spPr>
          <a:xfrm>
            <a:off x="2971800" y="1676400"/>
            <a:ext cx="3048000" cy="533400"/>
          </a:xfrm>
          <a:prstGeom prst="chevr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Inter" panose="02000503000000020004" pitchFamily="2" charset="0"/>
                <a:ea typeface="Inter" panose="02000503000000020004" pitchFamily="2" charset="0"/>
              </a:rPr>
              <a:t>Terminal Requirements</a:t>
            </a:r>
          </a:p>
        </p:txBody>
      </p:sp>
      <p:sp>
        <p:nvSpPr>
          <p:cNvPr id="27" name="Arrow: Chevron 26">
            <a:extLst>
              <a:ext uri="{FF2B5EF4-FFF2-40B4-BE49-F238E27FC236}">
                <a16:creationId xmlns:a16="http://schemas.microsoft.com/office/drawing/2014/main" id="{0877F698-A034-2DE8-94C1-6DC8827E9793}"/>
              </a:ext>
            </a:extLst>
          </p:cNvPr>
          <p:cNvSpPr/>
          <p:nvPr/>
        </p:nvSpPr>
        <p:spPr>
          <a:xfrm>
            <a:off x="5943600" y="1676400"/>
            <a:ext cx="3048000" cy="533400"/>
          </a:xfrm>
          <a:prstGeom prst="chevr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Inter" panose="02000503000000020004" pitchFamily="2" charset="0"/>
                <a:ea typeface="Inter" panose="02000503000000020004" pitchFamily="2" charset="0"/>
              </a:rPr>
              <a:t>Landside Requirements</a:t>
            </a:r>
          </a:p>
        </p:txBody>
      </p:sp>
      <p:sp>
        <p:nvSpPr>
          <p:cNvPr id="28" name="Arrow: Chevron 27">
            <a:extLst>
              <a:ext uri="{FF2B5EF4-FFF2-40B4-BE49-F238E27FC236}">
                <a16:creationId xmlns:a16="http://schemas.microsoft.com/office/drawing/2014/main" id="{FE720408-4729-8D94-8AD3-850CC52360E7}"/>
              </a:ext>
            </a:extLst>
          </p:cNvPr>
          <p:cNvSpPr/>
          <p:nvPr/>
        </p:nvSpPr>
        <p:spPr>
          <a:xfrm>
            <a:off x="8915400" y="1676400"/>
            <a:ext cx="3048000" cy="533400"/>
          </a:xfrm>
          <a:prstGeom prst="chevron">
            <a:avLst/>
          </a:prstGeom>
          <a:solidFill>
            <a:srgbClr val="969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Inter" panose="02000503000000020004" pitchFamily="2" charset="0"/>
                <a:ea typeface="Inter" panose="02000503000000020004" pitchFamily="2" charset="0"/>
              </a:rPr>
              <a:t>Other Requirements</a:t>
            </a:r>
          </a:p>
        </p:txBody>
      </p:sp>
      <p:sp>
        <p:nvSpPr>
          <p:cNvPr id="30" name="Star: 5 Points 29">
            <a:extLst>
              <a:ext uri="{FF2B5EF4-FFF2-40B4-BE49-F238E27FC236}">
                <a16:creationId xmlns:a16="http://schemas.microsoft.com/office/drawing/2014/main" id="{BC39BD01-CC50-5D7B-75A6-4A6236BAD909}"/>
              </a:ext>
            </a:extLst>
          </p:cNvPr>
          <p:cNvSpPr/>
          <p:nvPr/>
        </p:nvSpPr>
        <p:spPr>
          <a:xfrm>
            <a:off x="4161182" y="6122504"/>
            <a:ext cx="298174" cy="271670"/>
          </a:xfrm>
          <a:prstGeom prst="star5">
            <a:avLst/>
          </a:prstGeom>
          <a:solidFill>
            <a:srgbClr val="969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22E3F0B7-DF9B-0554-B351-B21696FBFC5F}"/>
              </a:ext>
            </a:extLst>
          </p:cNvPr>
          <p:cNvSpPr/>
          <p:nvPr/>
        </p:nvSpPr>
        <p:spPr>
          <a:xfrm>
            <a:off x="7109791" y="3385930"/>
            <a:ext cx="298174" cy="271670"/>
          </a:xfrm>
          <a:prstGeom prst="star5">
            <a:avLst/>
          </a:prstGeom>
          <a:solidFill>
            <a:srgbClr val="969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1C01E2F6-45BD-69D4-070B-E2E249C865DF}"/>
              </a:ext>
            </a:extLst>
          </p:cNvPr>
          <p:cNvSpPr/>
          <p:nvPr/>
        </p:nvSpPr>
        <p:spPr>
          <a:xfrm>
            <a:off x="2743200" y="3279913"/>
            <a:ext cx="298174" cy="271670"/>
          </a:xfrm>
          <a:prstGeom prst="star5">
            <a:avLst/>
          </a:prstGeom>
          <a:solidFill>
            <a:srgbClr val="969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4F16AF0E-59A7-29A2-0826-712723B61768}"/>
              </a:ext>
            </a:extLst>
          </p:cNvPr>
          <p:cNvSpPr/>
          <p:nvPr/>
        </p:nvSpPr>
        <p:spPr>
          <a:xfrm>
            <a:off x="4552122" y="5387009"/>
            <a:ext cx="298174" cy="271670"/>
          </a:xfrm>
          <a:prstGeom prst="star5">
            <a:avLst/>
          </a:prstGeom>
          <a:solidFill>
            <a:srgbClr val="969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4251B94E-567D-3536-C98D-18847998CAC8}"/>
              </a:ext>
            </a:extLst>
          </p:cNvPr>
          <p:cNvSpPr/>
          <p:nvPr/>
        </p:nvSpPr>
        <p:spPr>
          <a:xfrm>
            <a:off x="7918174" y="5009322"/>
            <a:ext cx="298174" cy="271670"/>
          </a:xfrm>
          <a:prstGeom prst="star5">
            <a:avLst/>
          </a:prstGeom>
          <a:solidFill>
            <a:srgbClr val="969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B8B33D1-17DC-364E-3F51-90035B0CA23E}"/>
              </a:ext>
            </a:extLst>
          </p:cNvPr>
          <p:cNvSpPr/>
          <p:nvPr/>
        </p:nvSpPr>
        <p:spPr>
          <a:xfrm>
            <a:off x="5579269" y="3595688"/>
            <a:ext cx="240506" cy="2500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87F259-83EB-FFD8-057E-46690A2F5C54}"/>
              </a:ext>
            </a:extLst>
          </p:cNvPr>
          <p:cNvSpPr/>
          <p:nvPr/>
        </p:nvSpPr>
        <p:spPr>
          <a:xfrm>
            <a:off x="5812631" y="3583887"/>
            <a:ext cx="240507" cy="271359"/>
          </a:xfrm>
          <a:custGeom>
            <a:avLst/>
            <a:gdLst>
              <a:gd name="connsiteX0" fmla="*/ 0 w 245269"/>
              <a:gd name="connsiteY0" fmla="*/ 0 h 204787"/>
              <a:gd name="connsiteX1" fmla="*/ 245269 w 245269"/>
              <a:gd name="connsiteY1" fmla="*/ 0 h 204787"/>
              <a:gd name="connsiteX2" fmla="*/ 245269 w 245269"/>
              <a:gd name="connsiteY2" fmla="*/ 204787 h 204787"/>
              <a:gd name="connsiteX3" fmla="*/ 0 w 245269"/>
              <a:gd name="connsiteY3" fmla="*/ 204787 h 204787"/>
              <a:gd name="connsiteX4" fmla="*/ 0 w 245269"/>
              <a:gd name="connsiteY4" fmla="*/ 0 h 204787"/>
              <a:gd name="connsiteX0" fmla="*/ 0 w 245269"/>
              <a:gd name="connsiteY0" fmla="*/ 2382 h 207169"/>
              <a:gd name="connsiteX1" fmla="*/ 90488 w 245269"/>
              <a:gd name="connsiteY1" fmla="*/ 0 h 207169"/>
              <a:gd name="connsiteX2" fmla="*/ 245269 w 245269"/>
              <a:gd name="connsiteY2" fmla="*/ 2382 h 207169"/>
              <a:gd name="connsiteX3" fmla="*/ 245269 w 245269"/>
              <a:gd name="connsiteY3" fmla="*/ 207169 h 207169"/>
              <a:gd name="connsiteX4" fmla="*/ 0 w 245269"/>
              <a:gd name="connsiteY4" fmla="*/ 207169 h 207169"/>
              <a:gd name="connsiteX5" fmla="*/ 0 w 245269"/>
              <a:gd name="connsiteY5" fmla="*/ 2382 h 207169"/>
              <a:gd name="connsiteX0" fmla="*/ 0 w 245269"/>
              <a:gd name="connsiteY0" fmla="*/ 2382 h 207169"/>
              <a:gd name="connsiteX1" fmla="*/ 90488 w 245269"/>
              <a:gd name="connsiteY1" fmla="*/ 0 h 207169"/>
              <a:gd name="connsiteX2" fmla="*/ 171450 w 245269"/>
              <a:gd name="connsiteY2" fmla="*/ 0 h 207169"/>
              <a:gd name="connsiteX3" fmla="*/ 245269 w 245269"/>
              <a:gd name="connsiteY3" fmla="*/ 2382 h 207169"/>
              <a:gd name="connsiteX4" fmla="*/ 245269 w 245269"/>
              <a:gd name="connsiteY4" fmla="*/ 207169 h 207169"/>
              <a:gd name="connsiteX5" fmla="*/ 0 w 245269"/>
              <a:gd name="connsiteY5" fmla="*/ 207169 h 207169"/>
              <a:gd name="connsiteX6" fmla="*/ 0 w 245269"/>
              <a:gd name="connsiteY6" fmla="*/ 2382 h 207169"/>
              <a:gd name="connsiteX0" fmla="*/ 0 w 245269"/>
              <a:gd name="connsiteY0" fmla="*/ 28576 h 233363"/>
              <a:gd name="connsiteX1" fmla="*/ 90488 w 245269"/>
              <a:gd name="connsiteY1" fmla="*/ 26194 h 233363"/>
              <a:gd name="connsiteX2" fmla="*/ 90487 w 245269"/>
              <a:gd name="connsiteY2" fmla="*/ 0 h 233363"/>
              <a:gd name="connsiteX3" fmla="*/ 245269 w 245269"/>
              <a:gd name="connsiteY3" fmla="*/ 28576 h 233363"/>
              <a:gd name="connsiteX4" fmla="*/ 245269 w 245269"/>
              <a:gd name="connsiteY4" fmla="*/ 233363 h 233363"/>
              <a:gd name="connsiteX5" fmla="*/ 0 w 245269"/>
              <a:gd name="connsiteY5" fmla="*/ 233363 h 233363"/>
              <a:gd name="connsiteX6" fmla="*/ 0 w 245269"/>
              <a:gd name="connsiteY6" fmla="*/ 28576 h 233363"/>
              <a:gd name="connsiteX0" fmla="*/ 0 w 245269"/>
              <a:gd name="connsiteY0" fmla="*/ 32945 h 237732"/>
              <a:gd name="connsiteX1" fmla="*/ 90488 w 245269"/>
              <a:gd name="connsiteY1" fmla="*/ 30563 h 237732"/>
              <a:gd name="connsiteX2" fmla="*/ 90487 w 245269"/>
              <a:gd name="connsiteY2" fmla="*/ 4369 h 237732"/>
              <a:gd name="connsiteX3" fmla="*/ 245269 w 245269"/>
              <a:gd name="connsiteY3" fmla="*/ 32945 h 237732"/>
              <a:gd name="connsiteX4" fmla="*/ 245269 w 245269"/>
              <a:gd name="connsiteY4" fmla="*/ 237732 h 237732"/>
              <a:gd name="connsiteX5" fmla="*/ 0 w 245269"/>
              <a:gd name="connsiteY5" fmla="*/ 237732 h 237732"/>
              <a:gd name="connsiteX6" fmla="*/ 0 w 245269"/>
              <a:gd name="connsiteY6" fmla="*/ 32945 h 237732"/>
              <a:gd name="connsiteX0" fmla="*/ 0 w 245269"/>
              <a:gd name="connsiteY0" fmla="*/ 35615 h 240402"/>
              <a:gd name="connsiteX1" fmla="*/ 90488 w 245269"/>
              <a:gd name="connsiteY1" fmla="*/ 33233 h 240402"/>
              <a:gd name="connsiteX2" fmla="*/ 90487 w 245269"/>
              <a:gd name="connsiteY2" fmla="*/ 7039 h 240402"/>
              <a:gd name="connsiteX3" fmla="*/ 245269 w 245269"/>
              <a:gd name="connsiteY3" fmla="*/ 35615 h 240402"/>
              <a:gd name="connsiteX4" fmla="*/ 245269 w 245269"/>
              <a:gd name="connsiteY4" fmla="*/ 240402 h 240402"/>
              <a:gd name="connsiteX5" fmla="*/ 0 w 245269"/>
              <a:gd name="connsiteY5" fmla="*/ 240402 h 240402"/>
              <a:gd name="connsiteX6" fmla="*/ 0 w 245269"/>
              <a:gd name="connsiteY6" fmla="*/ 35615 h 240402"/>
              <a:gd name="connsiteX0" fmla="*/ 0 w 245269"/>
              <a:gd name="connsiteY0" fmla="*/ 35615 h 240402"/>
              <a:gd name="connsiteX1" fmla="*/ 90488 w 245269"/>
              <a:gd name="connsiteY1" fmla="*/ 33233 h 240402"/>
              <a:gd name="connsiteX2" fmla="*/ 90487 w 245269"/>
              <a:gd name="connsiteY2" fmla="*/ 7039 h 240402"/>
              <a:gd name="connsiteX3" fmla="*/ 245269 w 245269"/>
              <a:gd name="connsiteY3" fmla="*/ 35615 h 240402"/>
              <a:gd name="connsiteX4" fmla="*/ 245269 w 245269"/>
              <a:gd name="connsiteY4" fmla="*/ 240402 h 240402"/>
              <a:gd name="connsiteX5" fmla="*/ 90488 w 245269"/>
              <a:gd name="connsiteY5" fmla="*/ 238020 h 240402"/>
              <a:gd name="connsiteX6" fmla="*/ 0 w 245269"/>
              <a:gd name="connsiteY6" fmla="*/ 240402 h 240402"/>
              <a:gd name="connsiteX7" fmla="*/ 0 w 245269"/>
              <a:gd name="connsiteY7" fmla="*/ 35615 h 240402"/>
              <a:gd name="connsiteX0" fmla="*/ 0 w 245269"/>
              <a:gd name="connsiteY0" fmla="*/ 35615 h 240402"/>
              <a:gd name="connsiteX1" fmla="*/ 90488 w 245269"/>
              <a:gd name="connsiteY1" fmla="*/ 33233 h 240402"/>
              <a:gd name="connsiteX2" fmla="*/ 90487 w 245269"/>
              <a:gd name="connsiteY2" fmla="*/ 7039 h 240402"/>
              <a:gd name="connsiteX3" fmla="*/ 245269 w 245269"/>
              <a:gd name="connsiteY3" fmla="*/ 35615 h 240402"/>
              <a:gd name="connsiteX4" fmla="*/ 245269 w 245269"/>
              <a:gd name="connsiteY4" fmla="*/ 240402 h 240402"/>
              <a:gd name="connsiteX5" fmla="*/ 176213 w 245269"/>
              <a:gd name="connsiteY5" fmla="*/ 240402 h 240402"/>
              <a:gd name="connsiteX6" fmla="*/ 90488 w 245269"/>
              <a:gd name="connsiteY6" fmla="*/ 238020 h 240402"/>
              <a:gd name="connsiteX7" fmla="*/ 0 w 245269"/>
              <a:gd name="connsiteY7" fmla="*/ 240402 h 240402"/>
              <a:gd name="connsiteX8" fmla="*/ 0 w 245269"/>
              <a:gd name="connsiteY8" fmla="*/ 35615 h 240402"/>
              <a:gd name="connsiteX0" fmla="*/ 0 w 245269"/>
              <a:gd name="connsiteY0" fmla="*/ 35615 h 268977"/>
              <a:gd name="connsiteX1" fmla="*/ 90488 w 245269"/>
              <a:gd name="connsiteY1" fmla="*/ 33233 h 268977"/>
              <a:gd name="connsiteX2" fmla="*/ 90487 w 245269"/>
              <a:gd name="connsiteY2" fmla="*/ 7039 h 268977"/>
              <a:gd name="connsiteX3" fmla="*/ 245269 w 245269"/>
              <a:gd name="connsiteY3" fmla="*/ 35615 h 268977"/>
              <a:gd name="connsiteX4" fmla="*/ 245269 w 245269"/>
              <a:gd name="connsiteY4" fmla="*/ 240402 h 268977"/>
              <a:gd name="connsiteX5" fmla="*/ 102395 w 245269"/>
              <a:gd name="connsiteY5" fmla="*/ 268977 h 268977"/>
              <a:gd name="connsiteX6" fmla="*/ 90488 w 245269"/>
              <a:gd name="connsiteY6" fmla="*/ 238020 h 268977"/>
              <a:gd name="connsiteX7" fmla="*/ 0 w 245269"/>
              <a:gd name="connsiteY7" fmla="*/ 240402 h 268977"/>
              <a:gd name="connsiteX8" fmla="*/ 0 w 245269"/>
              <a:gd name="connsiteY8" fmla="*/ 35615 h 268977"/>
              <a:gd name="connsiteX0" fmla="*/ 0 w 245269"/>
              <a:gd name="connsiteY0" fmla="*/ 35615 h 268977"/>
              <a:gd name="connsiteX1" fmla="*/ 90488 w 245269"/>
              <a:gd name="connsiteY1" fmla="*/ 33233 h 268977"/>
              <a:gd name="connsiteX2" fmla="*/ 90487 w 245269"/>
              <a:gd name="connsiteY2" fmla="*/ 7039 h 268977"/>
              <a:gd name="connsiteX3" fmla="*/ 245269 w 245269"/>
              <a:gd name="connsiteY3" fmla="*/ 35615 h 268977"/>
              <a:gd name="connsiteX4" fmla="*/ 245269 w 245269"/>
              <a:gd name="connsiteY4" fmla="*/ 264214 h 268977"/>
              <a:gd name="connsiteX5" fmla="*/ 102395 w 245269"/>
              <a:gd name="connsiteY5" fmla="*/ 268977 h 268977"/>
              <a:gd name="connsiteX6" fmla="*/ 90488 w 245269"/>
              <a:gd name="connsiteY6" fmla="*/ 238020 h 268977"/>
              <a:gd name="connsiteX7" fmla="*/ 0 w 245269"/>
              <a:gd name="connsiteY7" fmla="*/ 240402 h 268977"/>
              <a:gd name="connsiteX8" fmla="*/ 0 w 245269"/>
              <a:gd name="connsiteY8" fmla="*/ 35615 h 268977"/>
              <a:gd name="connsiteX0" fmla="*/ 0 w 245269"/>
              <a:gd name="connsiteY0" fmla="*/ 35615 h 271358"/>
              <a:gd name="connsiteX1" fmla="*/ 90488 w 245269"/>
              <a:gd name="connsiteY1" fmla="*/ 33233 h 271358"/>
              <a:gd name="connsiteX2" fmla="*/ 90487 w 245269"/>
              <a:gd name="connsiteY2" fmla="*/ 7039 h 271358"/>
              <a:gd name="connsiteX3" fmla="*/ 245269 w 245269"/>
              <a:gd name="connsiteY3" fmla="*/ 35615 h 271358"/>
              <a:gd name="connsiteX4" fmla="*/ 245269 w 245269"/>
              <a:gd name="connsiteY4" fmla="*/ 271358 h 271358"/>
              <a:gd name="connsiteX5" fmla="*/ 102395 w 245269"/>
              <a:gd name="connsiteY5" fmla="*/ 268977 h 271358"/>
              <a:gd name="connsiteX6" fmla="*/ 90488 w 245269"/>
              <a:gd name="connsiteY6" fmla="*/ 238020 h 271358"/>
              <a:gd name="connsiteX7" fmla="*/ 0 w 245269"/>
              <a:gd name="connsiteY7" fmla="*/ 240402 h 271358"/>
              <a:gd name="connsiteX8" fmla="*/ 0 w 245269"/>
              <a:gd name="connsiteY8" fmla="*/ 35615 h 271358"/>
              <a:gd name="connsiteX0" fmla="*/ 0 w 245269"/>
              <a:gd name="connsiteY0" fmla="*/ 35615 h 271358"/>
              <a:gd name="connsiteX1" fmla="*/ 90488 w 245269"/>
              <a:gd name="connsiteY1" fmla="*/ 33233 h 271358"/>
              <a:gd name="connsiteX2" fmla="*/ 90487 w 245269"/>
              <a:gd name="connsiteY2" fmla="*/ 7039 h 271358"/>
              <a:gd name="connsiteX3" fmla="*/ 245269 w 245269"/>
              <a:gd name="connsiteY3" fmla="*/ 35615 h 271358"/>
              <a:gd name="connsiteX4" fmla="*/ 245269 w 245269"/>
              <a:gd name="connsiteY4" fmla="*/ 271358 h 271358"/>
              <a:gd name="connsiteX5" fmla="*/ 102395 w 245269"/>
              <a:gd name="connsiteY5" fmla="*/ 268977 h 271358"/>
              <a:gd name="connsiteX6" fmla="*/ 97632 w 245269"/>
              <a:gd name="connsiteY6" fmla="*/ 238020 h 271358"/>
              <a:gd name="connsiteX7" fmla="*/ 0 w 245269"/>
              <a:gd name="connsiteY7" fmla="*/ 240402 h 271358"/>
              <a:gd name="connsiteX8" fmla="*/ 0 w 245269"/>
              <a:gd name="connsiteY8" fmla="*/ 35615 h 271358"/>
              <a:gd name="connsiteX0" fmla="*/ 0 w 245269"/>
              <a:gd name="connsiteY0" fmla="*/ 35615 h 271359"/>
              <a:gd name="connsiteX1" fmla="*/ 90488 w 245269"/>
              <a:gd name="connsiteY1" fmla="*/ 33233 h 271359"/>
              <a:gd name="connsiteX2" fmla="*/ 90487 w 245269"/>
              <a:gd name="connsiteY2" fmla="*/ 7039 h 271359"/>
              <a:gd name="connsiteX3" fmla="*/ 245269 w 245269"/>
              <a:gd name="connsiteY3" fmla="*/ 35615 h 271359"/>
              <a:gd name="connsiteX4" fmla="*/ 245269 w 245269"/>
              <a:gd name="connsiteY4" fmla="*/ 271358 h 271359"/>
              <a:gd name="connsiteX5" fmla="*/ 100014 w 245269"/>
              <a:gd name="connsiteY5" fmla="*/ 271359 h 271359"/>
              <a:gd name="connsiteX6" fmla="*/ 97632 w 245269"/>
              <a:gd name="connsiteY6" fmla="*/ 238020 h 271359"/>
              <a:gd name="connsiteX7" fmla="*/ 0 w 245269"/>
              <a:gd name="connsiteY7" fmla="*/ 240402 h 271359"/>
              <a:gd name="connsiteX8" fmla="*/ 0 w 245269"/>
              <a:gd name="connsiteY8" fmla="*/ 35615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69" h="271359">
                <a:moveTo>
                  <a:pt x="0" y="35615"/>
                </a:moveTo>
                <a:lnTo>
                  <a:pt x="90488" y="33233"/>
                </a:lnTo>
                <a:cubicBezTo>
                  <a:pt x="90488" y="24502"/>
                  <a:pt x="90487" y="15770"/>
                  <a:pt x="90487" y="7039"/>
                </a:cubicBezTo>
                <a:cubicBezTo>
                  <a:pt x="163512" y="-9629"/>
                  <a:pt x="196056" y="4659"/>
                  <a:pt x="245269" y="35615"/>
                </a:cubicBezTo>
                <a:lnTo>
                  <a:pt x="245269" y="271358"/>
                </a:lnTo>
                <a:lnTo>
                  <a:pt x="100014" y="271359"/>
                </a:lnTo>
                <a:lnTo>
                  <a:pt x="97632" y="238020"/>
                </a:lnTo>
                <a:lnTo>
                  <a:pt x="0" y="240402"/>
                </a:lnTo>
                <a:lnTo>
                  <a:pt x="0" y="35615"/>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50107E-2843-4F32-E93C-156A06605ABC}"/>
              </a:ext>
            </a:extLst>
          </p:cNvPr>
          <p:cNvSpPr/>
          <p:nvPr/>
        </p:nvSpPr>
        <p:spPr>
          <a:xfrm>
            <a:off x="5724143" y="3879056"/>
            <a:ext cx="538547" cy="209550"/>
          </a:xfrm>
          <a:custGeom>
            <a:avLst/>
            <a:gdLst>
              <a:gd name="connsiteX0" fmla="*/ 0 w 423863"/>
              <a:gd name="connsiteY0" fmla="*/ 0 h 207169"/>
              <a:gd name="connsiteX1" fmla="*/ 423863 w 423863"/>
              <a:gd name="connsiteY1" fmla="*/ 0 h 207169"/>
              <a:gd name="connsiteX2" fmla="*/ 423863 w 423863"/>
              <a:gd name="connsiteY2" fmla="*/ 207169 h 207169"/>
              <a:gd name="connsiteX3" fmla="*/ 0 w 423863"/>
              <a:gd name="connsiteY3" fmla="*/ 207169 h 207169"/>
              <a:gd name="connsiteX4" fmla="*/ 0 w 423863"/>
              <a:gd name="connsiteY4" fmla="*/ 0 h 207169"/>
              <a:gd name="connsiteX0" fmla="*/ 0 w 423863"/>
              <a:gd name="connsiteY0" fmla="*/ 0 h 207169"/>
              <a:gd name="connsiteX1" fmla="*/ 423863 w 423863"/>
              <a:gd name="connsiteY1" fmla="*/ 0 h 207169"/>
              <a:gd name="connsiteX2" fmla="*/ 423863 w 423863"/>
              <a:gd name="connsiteY2" fmla="*/ 207169 h 207169"/>
              <a:gd name="connsiteX3" fmla="*/ 140495 w 423863"/>
              <a:gd name="connsiteY3" fmla="*/ 207169 h 207169"/>
              <a:gd name="connsiteX4" fmla="*/ 0 w 423863"/>
              <a:gd name="connsiteY4" fmla="*/ 207169 h 207169"/>
              <a:gd name="connsiteX5" fmla="*/ 0 w 423863"/>
              <a:gd name="connsiteY5" fmla="*/ 0 h 207169"/>
              <a:gd name="connsiteX0" fmla="*/ 0 w 423863"/>
              <a:gd name="connsiteY0" fmla="*/ 0 h 207169"/>
              <a:gd name="connsiteX1" fmla="*/ 423863 w 423863"/>
              <a:gd name="connsiteY1" fmla="*/ 0 h 207169"/>
              <a:gd name="connsiteX2" fmla="*/ 423863 w 423863"/>
              <a:gd name="connsiteY2" fmla="*/ 207169 h 207169"/>
              <a:gd name="connsiteX3" fmla="*/ 140495 w 423863"/>
              <a:gd name="connsiteY3" fmla="*/ 207169 h 207169"/>
              <a:gd name="connsiteX4" fmla="*/ 45244 w 423863"/>
              <a:gd name="connsiteY4" fmla="*/ 111919 h 207169"/>
              <a:gd name="connsiteX5" fmla="*/ 0 w 423863"/>
              <a:gd name="connsiteY5" fmla="*/ 0 h 207169"/>
              <a:gd name="connsiteX0" fmla="*/ 2381 w 426244"/>
              <a:gd name="connsiteY0" fmla="*/ 0 h 207169"/>
              <a:gd name="connsiteX1" fmla="*/ 426244 w 426244"/>
              <a:gd name="connsiteY1" fmla="*/ 0 h 207169"/>
              <a:gd name="connsiteX2" fmla="*/ 426244 w 426244"/>
              <a:gd name="connsiteY2" fmla="*/ 207169 h 207169"/>
              <a:gd name="connsiteX3" fmla="*/ 142876 w 426244"/>
              <a:gd name="connsiteY3" fmla="*/ 207169 h 207169"/>
              <a:gd name="connsiteX4" fmla="*/ 0 w 426244"/>
              <a:gd name="connsiteY4" fmla="*/ 140494 h 207169"/>
              <a:gd name="connsiteX5" fmla="*/ 2381 w 426244"/>
              <a:gd name="connsiteY5" fmla="*/ 0 h 207169"/>
              <a:gd name="connsiteX0" fmla="*/ 2381 w 426244"/>
              <a:gd name="connsiteY0" fmla="*/ 0 h 207169"/>
              <a:gd name="connsiteX1" fmla="*/ 426244 w 426244"/>
              <a:gd name="connsiteY1" fmla="*/ 0 h 207169"/>
              <a:gd name="connsiteX2" fmla="*/ 426244 w 426244"/>
              <a:gd name="connsiteY2" fmla="*/ 207169 h 207169"/>
              <a:gd name="connsiteX3" fmla="*/ 123826 w 426244"/>
              <a:gd name="connsiteY3" fmla="*/ 207169 h 207169"/>
              <a:gd name="connsiteX4" fmla="*/ 0 w 426244"/>
              <a:gd name="connsiteY4" fmla="*/ 140494 h 207169"/>
              <a:gd name="connsiteX5" fmla="*/ 2381 w 426244"/>
              <a:gd name="connsiteY5" fmla="*/ 0 h 207169"/>
              <a:gd name="connsiteX0" fmla="*/ 2381 w 426244"/>
              <a:gd name="connsiteY0" fmla="*/ 0 h 207169"/>
              <a:gd name="connsiteX1" fmla="*/ 426244 w 426244"/>
              <a:gd name="connsiteY1" fmla="*/ 0 h 207169"/>
              <a:gd name="connsiteX2" fmla="*/ 426244 w 426244"/>
              <a:gd name="connsiteY2" fmla="*/ 207169 h 207169"/>
              <a:gd name="connsiteX3" fmla="*/ 123826 w 426244"/>
              <a:gd name="connsiteY3" fmla="*/ 207169 h 207169"/>
              <a:gd name="connsiteX4" fmla="*/ 0 w 426244"/>
              <a:gd name="connsiteY4" fmla="*/ 133351 h 207169"/>
              <a:gd name="connsiteX5" fmla="*/ 2381 w 426244"/>
              <a:gd name="connsiteY5" fmla="*/ 0 h 207169"/>
              <a:gd name="connsiteX0" fmla="*/ 3 w 556315"/>
              <a:gd name="connsiteY0" fmla="*/ 4708 h 207169"/>
              <a:gd name="connsiteX1" fmla="*/ 556315 w 556315"/>
              <a:gd name="connsiteY1" fmla="*/ 0 h 207169"/>
              <a:gd name="connsiteX2" fmla="*/ 556315 w 556315"/>
              <a:gd name="connsiteY2" fmla="*/ 207169 h 207169"/>
              <a:gd name="connsiteX3" fmla="*/ 253897 w 556315"/>
              <a:gd name="connsiteY3" fmla="*/ 207169 h 207169"/>
              <a:gd name="connsiteX4" fmla="*/ 130071 w 556315"/>
              <a:gd name="connsiteY4" fmla="*/ 133351 h 207169"/>
              <a:gd name="connsiteX5" fmla="*/ 3 w 556315"/>
              <a:gd name="connsiteY5" fmla="*/ 4708 h 207169"/>
              <a:gd name="connsiteX0" fmla="*/ 29625 w 585937"/>
              <a:gd name="connsiteY0" fmla="*/ 4708 h 207169"/>
              <a:gd name="connsiteX1" fmla="*/ 585937 w 585937"/>
              <a:gd name="connsiteY1" fmla="*/ 0 h 207169"/>
              <a:gd name="connsiteX2" fmla="*/ 585937 w 585937"/>
              <a:gd name="connsiteY2" fmla="*/ 207169 h 207169"/>
              <a:gd name="connsiteX3" fmla="*/ 283519 w 585937"/>
              <a:gd name="connsiteY3" fmla="*/ 207169 h 207169"/>
              <a:gd name="connsiteX4" fmla="*/ 159693 w 585937"/>
              <a:gd name="connsiteY4" fmla="*/ 133351 h 207169"/>
              <a:gd name="connsiteX5" fmla="*/ 85042 w 585937"/>
              <a:gd name="connsiteY5" fmla="*/ 58856 h 207169"/>
              <a:gd name="connsiteX6" fmla="*/ 29625 w 585937"/>
              <a:gd name="connsiteY6" fmla="*/ 4708 h 207169"/>
              <a:gd name="connsiteX0" fmla="*/ 14823 w 571135"/>
              <a:gd name="connsiteY0" fmla="*/ 4708 h 207169"/>
              <a:gd name="connsiteX1" fmla="*/ 571135 w 571135"/>
              <a:gd name="connsiteY1" fmla="*/ 0 h 207169"/>
              <a:gd name="connsiteX2" fmla="*/ 571135 w 571135"/>
              <a:gd name="connsiteY2" fmla="*/ 207169 h 207169"/>
              <a:gd name="connsiteX3" fmla="*/ 268717 w 571135"/>
              <a:gd name="connsiteY3" fmla="*/ 207169 h 207169"/>
              <a:gd name="connsiteX4" fmla="*/ 144891 w 571135"/>
              <a:gd name="connsiteY4" fmla="*/ 133351 h 207169"/>
              <a:gd name="connsiteX5" fmla="*/ 248442 w 571135"/>
              <a:gd name="connsiteY5" fmla="*/ 51793 h 207169"/>
              <a:gd name="connsiteX6" fmla="*/ 14823 w 571135"/>
              <a:gd name="connsiteY6" fmla="*/ 4708 h 207169"/>
              <a:gd name="connsiteX0" fmla="*/ 29235 w 585547"/>
              <a:gd name="connsiteY0" fmla="*/ 4708 h 207169"/>
              <a:gd name="connsiteX1" fmla="*/ 585547 w 585547"/>
              <a:gd name="connsiteY1" fmla="*/ 0 h 207169"/>
              <a:gd name="connsiteX2" fmla="*/ 585547 w 585547"/>
              <a:gd name="connsiteY2" fmla="*/ 207169 h 207169"/>
              <a:gd name="connsiteX3" fmla="*/ 283129 w 585547"/>
              <a:gd name="connsiteY3" fmla="*/ 207169 h 207169"/>
              <a:gd name="connsiteX4" fmla="*/ 159303 w 585547"/>
              <a:gd name="connsiteY4" fmla="*/ 133351 h 207169"/>
              <a:gd name="connsiteX5" fmla="*/ 87060 w 585547"/>
              <a:gd name="connsiteY5" fmla="*/ 58855 h 207169"/>
              <a:gd name="connsiteX6" fmla="*/ 29235 w 585547"/>
              <a:gd name="connsiteY6" fmla="*/ 4708 h 207169"/>
              <a:gd name="connsiteX0" fmla="*/ 0 w 556312"/>
              <a:gd name="connsiteY0" fmla="*/ 4708 h 207169"/>
              <a:gd name="connsiteX1" fmla="*/ 556312 w 556312"/>
              <a:gd name="connsiteY1" fmla="*/ 0 h 207169"/>
              <a:gd name="connsiteX2" fmla="*/ 556312 w 556312"/>
              <a:gd name="connsiteY2" fmla="*/ 207169 h 207169"/>
              <a:gd name="connsiteX3" fmla="*/ 253894 w 556312"/>
              <a:gd name="connsiteY3" fmla="*/ 207169 h 207169"/>
              <a:gd name="connsiteX4" fmla="*/ 130068 w 556312"/>
              <a:gd name="connsiteY4" fmla="*/ 133351 h 207169"/>
              <a:gd name="connsiteX5" fmla="*/ 57825 w 556312"/>
              <a:gd name="connsiteY5" fmla="*/ 58855 h 207169"/>
              <a:gd name="connsiteX6" fmla="*/ 0 w 556312"/>
              <a:gd name="connsiteY6" fmla="*/ 4708 h 207169"/>
              <a:gd name="connsiteX0" fmla="*/ 0 w 556312"/>
              <a:gd name="connsiteY0" fmla="*/ 4708 h 207169"/>
              <a:gd name="connsiteX1" fmla="*/ 556312 w 556312"/>
              <a:gd name="connsiteY1" fmla="*/ 0 h 207169"/>
              <a:gd name="connsiteX2" fmla="*/ 556312 w 556312"/>
              <a:gd name="connsiteY2" fmla="*/ 207169 h 207169"/>
              <a:gd name="connsiteX3" fmla="*/ 253894 w 556312"/>
              <a:gd name="connsiteY3" fmla="*/ 207169 h 207169"/>
              <a:gd name="connsiteX4" fmla="*/ 130068 w 556312"/>
              <a:gd name="connsiteY4" fmla="*/ 133351 h 207169"/>
              <a:gd name="connsiteX5" fmla="*/ 9662 w 556312"/>
              <a:gd name="connsiteY5" fmla="*/ 35312 h 207169"/>
              <a:gd name="connsiteX6" fmla="*/ 0 w 556312"/>
              <a:gd name="connsiteY6" fmla="*/ 4708 h 207169"/>
              <a:gd name="connsiteX0" fmla="*/ 9067 w 553337"/>
              <a:gd name="connsiteY0" fmla="*/ 7062 h 207169"/>
              <a:gd name="connsiteX1" fmla="*/ 553337 w 553337"/>
              <a:gd name="connsiteY1" fmla="*/ 0 h 207169"/>
              <a:gd name="connsiteX2" fmla="*/ 553337 w 553337"/>
              <a:gd name="connsiteY2" fmla="*/ 207169 h 207169"/>
              <a:gd name="connsiteX3" fmla="*/ 250919 w 553337"/>
              <a:gd name="connsiteY3" fmla="*/ 207169 h 207169"/>
              <a:gd name="connsiteX4" fmla="*/ 127093 w 553337"/>
              <a:gd name="connsiteY4" fmla="*/ 133351 h 207169"/>
              <a:gd name="connsiteX5" fmla="*/ 6687 w 553337"/>
              <a:gd name="connsiteY5" fmla="*/ 35312 h 207169"/>
              <a:gd name="connsiteX6" fmla="*/ 9067 w 553337"/>
              <a:gd name="connsiteY6"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6114 w 557581"/>
              <a:gd name="connsiteY5" fmla="*/ 30604 h 207169"/>
              <a:gd name="connsiteX6" fmla="*/ 13311 w 557581"/>
              <a:gd name="connsiteY6"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83176 w 557581"/>
              <a:gd name="connsiteY5" fmla="*/ 89460 h 207169"/>
              <a:gd name="connsiteX6" fmla="*/ 6114 w 557581"/>
              <a:gd name="connsiteY6" fmla="*/ 30604 h 207169"/>
              <a:gd name="connsiteX7" fmla="*/ 13311 w 557581"/>
              <a:gd name="connsiteY7"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48195 w 557581"/>
              <a:gd name="connsiteY5" fmla="*/ 40022 h 207169"/>
              <a:gd name="connsiteX6" fmla="*/ 6114 w 557581"/>
              <a:gd name="connsiteY6" fmla="*/ 30604 h 207169"/>
              <a:gd name="connsiteX7" fmla="*/ 13311 w 557581"/>
              <a:gd name="connsiteY7"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114 w 557581"/>
              <a:gd name="connsiteY6" fmla="*/ 30604 h 207169"/>
              <a:gd name="connsiteX7" fmla="*/ 13311 w 557581"/>
              <a:gd name="connsiteY7"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114 w 557581"/>
              <a:gd name="connsiteY6" fmla="*/ 30604 h 207169"/>
              <a:gd name="connsiteX7" fmla="*/ 13311 w 557581"/>
              <a:gd name="connsiteY7"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3911 w 557581"/>
              <a:gd name="connsiteY6" fmla="*/ 47084 h 207169"/>
              <a:gd name="connsiteX7" fmla="*/ 6114 w 557581"/>
              <a:gd name="connsiteY7" fmla="*/ 30604 h 207169"/>
              <a:gd name="connsiteX8" fmla="*/ 13311 w 557581"/>
              <a:gd name="connsiteY8"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3911 w 557581"/>
              <a:gd name="connsiteY6" fmla="*/ 61209 h 207169"/>
              <a:gd name="connsiteX7" fmla="*/ 6114 w 557581"/>
              <a:gd name="connsiteY7" fmla="*/ 30604 h 207169"/>
              <a:gd name="connsiteX8" fmla="*/ 13311 w 557581"/>
              <a:gd name="connsiteY8"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3911 w 557581"/>
              <a:gd name="connsiteY6" fmla="*/ 61209 h 207169"/>
              <a:gd name="connsiteX7" fmla="*/ 6114 w 557581"/>
              <a:gd name="connsiteY7" fmla="*/ 30604 h 207169"/>
              <a:gd name="connsiteX8" fmla="*/ 13311 w 557581"/>
              <a:gd name="connsiteY8"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3911 w 557581"/>
              <a:gd name="connsiteY6" fmla="*/ 61209 h 207169"/>
              <a:gd name="connsiteX7" fmla="*/ 6114 w 557581"/>
              <a:gd name="connsiteY7" fmla="*/ 30604 h 207169"/>
              <a:gd name="connsiteX8" fmla="*/ 13311 w 557581"/>
              <a:gd name="connsiteY8"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3911 w 557581"/>
              <a:gd name="connsiteY6" fmla="*/ 61209 h 207169"/>
              <a:gd name="connsiteX7" fmla="*/ 6114 w 557581"/>
              <a:gd name="connsiteY7" fmla="*/ 30604 h 207169"/>
              <a:gd name="connsiteX8" fmla="*/ 13311 w 557581"/>
              <a:gd name="connsiteY8" fmla="*/ 7062 h 207169"/>
              <a:gd name="connsiteX0" fmla="*/ 13311 w 557581"/>
              <a:gd name="connsiteY0" fmla="*/ 7062 h 207169"/>
              <a:gd name="connsiteX1" fmla="*/ 557581 w 557581"/>
              <a:gd name="connsiteY1" fmla="*/ 0 h 207169"/>
              <a:gd name="connsiteX2" fmla="*/ 557581 w 557581"/>
              <a:gd name="connsiteY2" fmla="*/ 207169 h 207169"/>
              <a:gd name="connsiteX3" fmla="*/ 255163 w 557581"/>
              <a:gd name="connsiteY3" fmla="*/ 207169 h 207169"/>
              <a:gd name="connsiteX4" fmla="*/ 131337 w 557581"/>
              <a:gd name="connsiteY4" fmla="*/ 133351 h 207169"/>
              <a:gd name="connsiteX5" fmla="*/ 131338 w 557581"/>
              <a:gd name="connsiteY5" fmla="*/ 65918 h 207169"/>
              <a:gd name="connsiteX6" fmla="*/ 68728 w 557581"/>
              <a:gd name="connsiteY6" fmla="*/ 63562 h 207169"/>
              <a:gd name="connsiteX7" fmla="*/ 6114 w 557581"/>
              <a:gd name="connsiteY7" fmla="*/ 30604 h 207169"/>
              <a:gd name="connsiteX8" fmla="*/ 13311 w 557581"/>
              <a:gd name="connsiteY8" fmla="*/ 7062 h 207169"/>
              <a:gd name="connsiteX0" fmla="*/ 28482 w 572752"/>
              <a:gd name="connsiteY0" fmla="*/ 7062 h 207169"/>
              <a:gd name="connsiteX1" fmla="*/ 572752 w 572752"/>
              <a:gd name="connsiteY1" fmla="*/ 0 h 207169"/>
              <a:gd name="connsiteX2" fmla="*/ 572752 w 572752"/>
              <a:gd name="connsiteY2" fmla="*/ 207169 h 207169"/>
              <a:gd name="connsiteX3" fmla="*/ 270334 w 572752"/>
              <a:gd name="connsiteY3" fmla="*/ 207169 h 207169"/>
              <a:gd name="connsiteX4" fmla="*/ 146508 w 572752"/>
              <a:gd name="connsiteY4" fmla="*/ 133351 h 207169"/>
              <a:gd name="connsiteX5" fmla="*/ 146509 w 572752"/>
              <a:gd name="connsiteY5" fmla="*/ 65918 h 207169"/>
              <a:gd name="connsiteX6" fmla="*/ 83899 w 572752"/>
              <a:gd name="connsiteY6" fmla="*/ 63562 h 207169"/>
              <a:gd name="connsiteX7" fmla="*/ 28482 w 572752"/>
              <a:gd name="connsiteY7" fmla="*/ 7062 h 207169"/>
              <a:gd name="connsiteX0" fmla="*/ 0 w 544270"/>
              <a:gd name="connsiteY0" fmla="*/ 7062 h 207169"/>
              <a:gd name="connsiteX1" fmla="*/ 544270 w 544270"/>
              <a:gd name="connsiteY1" fmla="*/ 0 h 207169"/>
              <a:gd name="connsiteX2" fmla="*/ 544270 w 544270"/>
              <a:gd name="connsiteY2" fmla="*/ 207169 h 207169"/>
              <a:gd name="connsiteX3" fmla="*/ 241852 w 544270"/>
              <a:gd name="connsiteY3" fmla="*/ 207169 h 207169"/>
              <a:gd name="connsiteX4" fmla="*/ 118026 w 544270"/>
              <a:gd name="connsiteY4" fmla="*/ 133351 h 207169"/>
              <a:gd name="connsiteX5" fmla="*/ 118027 w 544270"/>
              <a:gd name="connsiteY5" fmla="*/ 65918 h 207169"/>
              <a:gd name="connsiteX6" fmla="*/ 55417 w 544270"/>
              <a:gd name="connsiteY6" fmla="*/ 63562 h 207169"/>
              <a:gd name="connsiteX7" fmla="*/ 0 w 544270"/>
              <a:gd name="connsiteY7" fmla="*/ 7062 h 207169"/>
              <a:gd name="connsiteX0" fmla="*/ 33442 w 577712"/>
              <a:gd name="connsiteY0" fmla="*/ 7062 h 207169"/>
              <a:gd name="connsiteX1" fmla="*/ 577712 w 577712"/>
              <a:gd name="connsiteY1" fmla="*/ 0 h 207169"/>
              <a:gd name="connsiteX2" fmla="*/ 577712 w 577712"/>
              <a:gd name="connsiteY2" fmla="*/ 207169 h 207169"/>
              <a:gd name="connsiteX3" fmla="*/ 275294 w 577712"/>
              <a:gd name="connsiteY3" fmla="*/ 207169 h 207169"/>
              <a:gd name="connsiteX4" fmla="*/ 151468 w 577712"/>
              <a:gd name="connsiteY4" fmla="*/ 133351 h 207169"/>
              <a:gd name="connsiteX5" fmla="*/ 151469 w 577712"/>
              <a:gd name="connsiteY5" fmla="*/ 65918 h 207169"/>
              <a:gd name="connsiteX6" fmla="*/ 88859 w 577712"/>
              <a:gd name="connsiteY6" fmla="*/ 63562 h 207169"/>
              <a:gd name="connsiteX7" fmla="*/ 62369 w 577712"/>
              <a:gd name="connsiteY7" fmla="*/ 42376 h 207169"/>
              <a:gd name="connsiteX8" fmla="*/ 33442 w 577712"/>
              <a:gd name="connsiteY8" fmla="*/ 7062 h 207169"/>
              <a:gd name="connsiteX0" fmla="*/ 40301 w 584571"/>
              <a:gd name="connsiteY0" fmla="*/ 7062 h 207169"/>
              <a:gd name="connsiteX1" fmla="*/ 584571 w 584571"/>
              <a:gd name="connsiteY1" fmla="*/ 0 h 207169"/>
              <a:gd name="connsiteX2" fmla="*/ 584571 w 584571"/>
              <a:gd name="connsiteY2" fmla="*/ 207169 h 207169"/>
              <a:gd name="connsiteX3" fmla="*/ 282153 w 584571"/>
              <a:gd name="connsiteY3" fmla="*/ 207169 h 207169"/>
              <a:gd name="connsiteX4" fmla="*/ 158327 w 584571"/>
              <a:gd name="connsiteY4" fmla="*/ 133351 h 207169"/>
              <a:gd name="connsiteX5" fmla="*/ 158328 w 584571"/>
              <a:gd name="connsiteY5" fmla="*/ 65918 h 207169"/>
              <a:gd name="connsiteX6" fmla="*/ 95718 w 584571"/>
              <a:gd name="connsiteY6" fmla="*/ 63562 h 207169"/>
              <a:gd name="connsiteX7" fmla="*/ 40330 w 584571"/>
              <a:gd name="connsiteY7" fmla="*/ 40022 h 207169"/>
              <a:gd name="connsiteX8" fmla="*/ 40301 w 584571"/>
              <a:gd name="connsiteY8" fmla="*/ 7062 h 207169"/>
              <a:gd name="connsiteX0" fmla="*/ 4466 w 548736"/>
              <a:gd name="connsiteY0" fmla="*/ 7062 h 207169"/>
              <a:gd name="connsiteX1" fmla="*/ 548736 w 548736"/>
              <a:gd name="connsiteY1" fmla="*/ 0 h 207169"/>
              <a:gd name="connsiteX2" fmla="*/ 548736 w 548736"/>
              <a:gd name="connsiteY2" fmla="*/ 207169 h 207169"/>
              <a:gd name="connsiteX3" fmla="*/ 246318 w 548736"/>
              <a:gd name="connsiteY3" fmla="*/ 207169 h 207169"/>
              <a:gd name="connsiteX4" fmla="*/ 122492 w 548736"/>
              <a:gd name="connsiteY4" fmla="*/ 133351 h 207169"/>
              <a:gd name="connsiteX5" fmla="*/ 122493 w 548736"/>
              <a:gd name="connsiteY5" fmla="*/ 65918 h 207169"/>
              <a:gd name="connsiteX6" fmla="*/ 59883 w 548736"/>
              <a:gd name="connsiteY6" fmla="*/ 63562 h 207169"/>
              <a:gd name="connsiteX7" fmla="*/ 4495 w 548736"/>
              <a:gd name="connsiteY7" fmla="*/ 40022 h 207169"/>
              <a:gd name="connsiteX8" fmla="*/ 4466 w 548736"/>
              <a:gd name="connsiteY8" fmla="*/ 7062 h 207169"/>
              <a:gd name="connsiteX0" fmla="*/ 499 w 544769"/>
              <a:gd name="connsiteY0" fmla="*/ 7062 h 207169"/>
              <a:gd name="connsiteX1" fmla="*/ 544769 w 544769"/>
              <a:gd name="connsiteY1" fmla="*/ 0 h 207169"/>
              <a:gd name="connsiteX2" fmla="*/ 544769 w 544769"/>
              <a:gd name="connsiteY2" fmla="*/ 207169 h 207169"/>
              <a:gd name="connsiteX3" fmla="*/ 242351 w 544769"/>
              <a:gd name="connsiteY3" fmla="*/ 207169 h 207169"/>
              <a:gd name="connsiteX4" fmla="*/ 118525 w 544769"/>
              <a:gd name="connsiteY4" fmla="*/ 133351 h 207169"/>
              <a:gd name="connsiteX5" fmla="*/ 118526 w 544769"/>
              <a:gd name="connsiteY5" fmla="*/ 65918 h 207169"/>
              <a:gd name="connsiteX6" fmla="*/ 55916 w 544769"/>
              <a:gd name="connsiteY6" fmla="*/ 63562 h 207169"/>
              <a:gd name="connsiteX7" fmla="*/ 10161 w 544769"/>
              <a:gd name="connsiteY7" fmla="*/ 35314 h 207169"/>
              <a:gd name="connsiteX8" fmla="*/ 499 w 544769"/>
              <a:gd name="connsiteY8" fmla="*/ 7062 h 207169"/>
              <a:gd name="connsiteX0" fmla="*/ 499 w 544769"/>
              <a:gd name="connsiteY0" fmla="*/ 7062 h 207169"/>
              <a:gd name="connsiteX1" fmla="*/ 544769 w 544769"/>
              <a:gd name="connsiteY1" fmla="*/ 0 h 207169"/>
              <a:gd name="connsiteX2" fmla="*/ 544769 w 544769"/>
              <a:gd name="connsiteY2" fmla="*/ 207169 h 207169"/>
              <a:gd name="connsiteX3" fmla="*/ 242351 w 544769"/>
              <a:gd name="connsiteY3" fmla="*/ 207169 h 207169"/>
              <a:gd name="connsiteX4" fmla="*/ 118525 w 544769"/>
              <a:gd name="connsiteY4" fmla="*/ 133351 h 207169"/>
              <a:gd name="connsiteX5" fmla="*/ 120935 w 544769"/>
              <a:gd name="connsiteY5" fmla="*/ 68272 h 207169"/>
              <a:gd name="connsiteX6" fmla="*/ 55916 w 544769"/>
              <a:gd name="connsiteY6" fmla="*/ 63562 h 207169"/>
              <a:gd name="connsiteX7" fmla="*/ 10161 w 544769"/>
              <a:gd name="connsiteY7" fmla="*/ 35314 h 207169"/>
              <a:gd name="connsiteX8" fmla="*/ 499 w 544769"/>
              <a:gd name="connsiteY8" fmla="*/ 7062 h 207169"/>
              <a:gd name="connsiteX0" fmla="*/ 499 w 544769"/>
              <a:gd name="connsiteY0" fmla="*/ 7062 h 207169"/>
              <a:gd name="connsiteX1" fmla="*/ 544769 w 544769"/>
              <a:gd name="connsiteY1" fmla="*/ 0 h 207169"/>
              <a:gd name="connsiteX2" fmla="*/ 544769 w 544769"/>
              <a:gd name="connsiteY2" fmla="*/ 207169 h 207169"/>
              <a:gd name="connsiteX3" fmla="*/ 242351 w 544769"/>
              <a:gd name="connsiteY3" fmla="*/ 207169 h 207169"/>
              <a:gd name="connsiteX4" fmla="*/ 118525 w 544769"/>
              <a:gd name="connsiteY4" fmla="*/ 133351 h 207169"/>
              <a:gd name="connsiteX5" fmla="*/ 116118 w 544769"/>
              <a:gd name="connsiteY5" fmla="*/ 68272 h 207169"/>
              <a:gd name="connsiteX6" fmla="*/ 55916 w 544769"/>
              <a:gd name="connsiteY6" fmla="*/ 63562 h 207169"/>
              <a:gd name="connsiteX7" fmla="*/ 10161 w 544769"/>
              <a:gd name="connsiteY7" fmla="*/ 35314 h 207169"/>
              <a:gd name="connsiteX8" fmla="*/ 499 w 544769"/>
              <a:gd name="connsiteY8" fmla="*/ 7062 h 207169"/>
              <a:gd name="connsiteX0" fmla="*/ 499 w 544769"/>
              <a:gd name="connsiteY0" fmla="*/ 7062 h 207169"/>
              <a:gd name="connsiteX1" fmla="*/ 544769 w 544769"/>
              <a:gd name="connsiteY1" fmla="*/ 0 h 207169"/>
              <a:gd name="connsiteX2" fmla="*/ 544769 w 544769"/>
              <a:gd name="connsiteY2" fmla="*/ 207169 h 207169"/>
              <a:gd name="connsiteX3" fmla="*/ 242351 w 544769"/>
              <a:gd name="connsiteY3" fmla="*/ 207169 h 207169"/>
              <a:gd name="connsiteX4" fmla="*/ 118525 w 544769"/>
              <a:gd name="connsiteY4" fmla="*/ 133351 h 207169"/>
              <a:gd name="connsiteX5" fmla="*/ 116118 w 544769"/>
              <a:gd name="connsiteY5" fmla="*/ 68272 h 207169"/>
              <a:gd name="connsiteX6" fmla="*/ 55916 w 544769"/>
              <a:gd name="connsiteY6" fmla="*/ 63562 h 207169"/>
              <a:gd name="connsiteX7" fmla="*/ 10161 w 544769"/>
              <a:gd name="connsiteY7" fmla="*/ 54148 h 207169"/>
              <a:gd name="connsiteX8" fmla="*/ 499 w 544769"/>
              <a:gd name="connsiteY8" fmla="*/ 7062 h 207169"/>
              <a:gd name="connsiteX0" fmla="*/ 2908 w 547178"/>
              <a:gd name="connsiteY0" fmla="*/ 7062 h 207169"/>
              <a:gd name="connsiteX1" fmla="*/ 547178 w 547178"/>
              <a:gd name="connsiteY1" fmla="*/ 0 h 207169"/>
              <a:gd name="connsiteX2" fmla="*/ 547178 w 547178"/>
              <a:gd name="connsiteY2" fmla="*/ 207169 h 207169"/>
              <a:gd name="connsiteX3" fmla="*/ 244760 w 547178"/>
              <a:gd name="connsiteY3" fmla="*/ 207169 h 207169"/>
              <a:gd name="connsiteX4" fmla="*/ 120934 w 547178"/>
              <a:gd name="connsiteY4" fmla="*/ 133351 h 207169"/>
              <a:gd name="connsiteX5" fmla="*/ 118527 w 547178"/>
              <a:gd name="connsiteY5" fmla="*/ 68272 h 207169"/>
              <a:gd name="connsiteX6" fmla="*/ 58325 w 547178"/>
              <a:gd name="connsiteY6" fmla="*/ 63562 h 207169"/>
              <a:gd name="connsiteX7" fmla="*/ 5345 w 547178"/>
              <a:gd name="connsiteY7" fmla="*/ 65918 h 207169"/>
              <a:gd name="connsiteX8" fmla="*/ 2908 w 547178"/>
              <a:gd name="connsiteY8" fmla="*/ 7062 h 207169"/>
              <a:gd name="connsiteX0" fmla="*/ 890 w 545160"/>
              <a:gd name="connsiteY0" fmla="*/ 7062 h 207169"/>
              <a:gd name="connsiteX1" fmla="*/ 545160 w 545160"/>
              <a:gd name="connsiteY1" fmla="*/ 0 h 207169"/>
              <a:gd name="connsiteX2" fmla="*/ 545160 w 545160"/>
              <a:gd name="connsiteY2" fmla="*/ 207169 h 207169"/>
              <a:gd name="connsiteX3" fmla="*/ 242742 w 545160"/>
              <a:gd name="connsiteY3" fmla="*/ 207169 h 207169"/>
              <a:gd name="connsiteX4" fmla="*/ 118916 w 545160"/>
              <a:gd name="connsiteY4" fmla="*/ 133351 h 207169"/>
              <a:gd name="connsiteX5" fmla="*/ 116509 w 545160"/>
              <a:gd name="connsiteY5" fmla="*/ 68272 h 207169"/>
              <a:gd name="connsiteX6" fmla="*/ 56307 w 545160"/>
              <a:gd name="connsiteY6" fmla="*/ 63562 h 207169"/>
              <a:gd name="connsiteX7" fmla="*/ 8143 w 545160"/>
              <a:gd name="connsiteY7" fmla="*/ 77689 h 207169"/>
              <a:gd name="connsiteX8" fmla="*/ 890 w 545160"/>
              <a:gd name="connsiteY8" fmla="*/ 7062 h 207169"/>
              <a:gd name="connsiteX0" fmla="*/ 183 w 544453"/>
              <a:gd name="connsiteY0" fmla="*/ 7062 h 207169"/>
              <a:gd name="connsiteX1" fmla="*/ 544453 w 544453"/>
              <a:gd name="connsiteY1" fmla="*/ 0 h 207169"/>
              <a:gd name="connsiteX2" fmla="*/ 544453 w 544453"/>
              <a:gd name="connsiteY2" fmla="*/ 207169 h 207169"/>
              <a:gd name="connsiteX3" fmla="*/ 242035 w 544453"/>
              <a:gd name="connsiteY3" fmla="*/ 207169 h 207169"/>
              <a:gd name="connsiteX4" fmla="*/ 118209 w 544453"/>
              <a:gd name="connsiteY4" fmla="*/ 133351 h 207169"/>
              <a:gd name="connsiteX5" fmla="*/ 115802 w 544453"/>
              <a:gd name="connsiteY5" fmla="*/ 68272 h 207169"/>
              <a:gd name="connsiteX6" fmla="*/ 55600 w 544453"/>
              <a:gd name="connsiteY6" fmla="*/ 63562 h 207169"/>
              <a:gd name="connsiteX7" fmla="*/ 17069 w 544453"/>
              <a:gd name="connsiteY7" fmla="*/ 63563 h 207169"/>
              <a:gd name="connsiteX8" fmla="*/ 183 w 544453"/>
              <a:gd name="connsiteY8" fmla="*/ 7062 h 207169"/>
              <a:gd name="connsiteX0" fmla="*/ 14470 w 558740"/>
              <a:gd name="connsiteY0" fmla="*/ 7062 h 207169"/>
              <a:gd name="connsiteX1" fmla="*/ 558740 w 558740"/>
              <a:gd name="connsiteY1" fmla="*/ 0 h 207169"/>
              <a:gd name="connsiteX2" fmla="*/ 558740 w 558740"/>
              <a:gd name="connsiteY2" fmla="*/ 207169 h 207169"/>
              <a:gd name="connsiteX3" fmla="*/ 256322 w 558740"/>
              <a:gd name="connsiteY3" fmla="*/ 207169 h 207169"/>
              <a:gd name="connsiteX4" fmla="*/ 132496 w 558740"/>
              <a:gd name="connsiteY4" fmla="*/ 133351 h 207169"/>
              <a:gd name="connsiteX5" fmla="*/ 130089 w 558740"/>
              <a:gd name="connsiteY5" fmla="*/ 68272 h 207169"/>
              <a:gd name="connsiteX6" fmla="*/ 69887 w 558740"/>
              <a:gd name="connsiteY6" fmla="*/ 63562 h 207169"/>
              <a:gd name="connsiteX7" fmla="*/ 2458 w 558740"/>
              <a:gd name="connsiteY7" fmla="*/ 77689 h 207169"/>
              <a:gd name="connsiteX8" fmla="*/ 14470 w 558740"/>
              <a:gd name="connsiteY8" fmla="*/ 7062 h 207169"/>
              <a:gd name="connsiteX0" fmla="*/ 14470 w 558740"/>
              <a:gd name="connsiteY0" fmla="*/ 7062 h 207169"/>
              <a:gd name="connsiteX1" fmla="*/ 558740 w 558740"/>
              <a:gd name="connsiteY1" fmla="*/ 0 h 207169"/>
              <a:gd name="connsiteX2" fmla="*/ 558740 w 558740"/>
              <a:gd name="connsiteY2" fmla="*/ 207169 h 207169"/>
              <a:gd name="connsiteX3" fmla="*/ 256322 w 558740"/>
              <a:gd name="connsiteY3" fmla="*/ 207169 h 207169"/>
              <a:gd name="connsiteX4" fmla="*/ 132496 w 558740"/>
              <a:gd name="connsiteY4" fmla="*/ 133351 h 207169"/>
              <a:gd name="connsiteX5" fmla="*/ 130089 w 558740"/>
              <a:gd name="connsiteY5" fmla="*/ 68272 h 207169"/>
              <a:gd name="connsiteX6" fmla="*/ 69887 w 558740"/>
              <a:gd name="connsiteY6" fmla="*/ 63562 h 207169"/>
              <a:gd name="connsiteX7" fmla="*/ 2458 w 558740"/>
              <a:gd name="connsiteY7" fmla="*/ 77689 h 207169"/>
              <a:gd name="connsiteX8" fmla="*/ 14470 w 558740"/>
              <a:gd name="connsiteY8" fmla="*/ 7062 h 207169"/>
              <a:gd name="connsiteX0" fmla="*/ 12012 w 556282"/>
              <a:gd name="connsiteY0" fmla="*/ 7062 h 207169"/>
              <a:gd name="connsiteX1" fmla="*/ 556282 w 556282"/>
              <a:gd name="connsiteY1" fmla="*/ 0 h 207169"/>
              <a:gd name="connsiteX2" fmla="*/ 556282 w 556282"/>
              <a:gd name="connsiteY2" fmla="*/ 207169 h 207169"/>
              <a:gd name="connsiteX3" fmla="*/ 253864 w 556282"/>
              <a:gd name="connsiteY3" fmla="*/ 207169 h 207169"/>
              <a:gd name="connsiteX4" fmla="*/ 130038 w 556282"/>
              <a:gd name="connsiteY4" fmla="*/ 133351 h 207169"/>
              <a:gd name="connsiteX5" fmla="*/ 127631 w 556282"/>
              <a:gd name="connsiteY5" fmla="*/ 68272 h 207169"/>
              <a:gd name="connsiteX6" fmla="*/ 67429 w 556282"/>
              <a:gd name="connsiteY6" fmla="*/ 63562 h 207169"/>
              <a:gd name="connsiteX7" fmla="*/ 0 w 556282"/>
              <a:gd name="connsiteY7" fmla="*/ 77689 h 207169"/>
              <a:gd name="connsiteX8" fmla="*/ 12012 w 556282"/>
              <a:gd name="connsiteY8" fmla="*/ 7062 h 207169"/>
              <a:gd name="connsiteX0" fmla="*/ 12012 w 556282"/>
              <a:gd name="connsiteY0" fmla="*/ 7062 h 207169"/>
              <a:gd name="connsiteX1" fmla="*/ 556282 w 556282"/>
              <a:gd name="connsiteY1" fmla="*/ 0 h 207169"/>
              <a:gd name="connsiteX2" fmla="*/ 556282 w 556282"/>
              <a:gd name="connsiteY2" fmla="*/ 207169 h 207169"/>
              <a:gd name="connsiteX3" fmla="*/ 253864 w 556282"/>
              <a:gd name="connsiteY3" fmla="*/ 207169 h 207169"/>
              <a:gd name="connsiteX4" fmla="*/ 130038 w 556282"/>
              <a:gd name="connsiteY4" fmla="*/ 133351 h 207169"/>
              <a:gd name="connsiteX5" fmla="*/ 127631 w 556282"/>
              <a:gd name="connsiteY5" fmla="*/ 68272 h 207169"/>
              <a:gd name="connsiteX6" fmla="*/ 67429 w 556282"/>
              <a:gd name="connsiteY6" fmla="*/ 63562 h 207169"/>
              <a:gd name="connsiteX7" fmla="*/ 0 w 556282"/>
              <a:gd name="connsiteY7" fmla="*/ 77689 h 207169"/>
              <a:gd name="connsiteX8" fmla="*/ 12012 w 556282"/>
              <a:gd name="connsiteY8" fmla="*/ 7062 h 207169"/>
              <a:gd name="connsiteX0" fmla="*/ 2379 w 546649"/>
              <a:gd name="connsiteY0" fmla="*/ 7062 h 207169"/>
              <a:gd name="connsiteX1" fmla="*/ 546649 w 546649"/>
              <a:gd name="connsiteY1" fmla="*/ 0 h 207169"/>
              <a:gd name="connsiteX2" fmla="*/ 546649 w 546649"/>
              <a:gd name="connsiteY2" fmla="*/ 207169 h 207169"/>
              <a:gd name="connsiteX3" fmla="*/ 244231 w 546649"/>
              <a:gd name="connsiteY3" fmla="*/ 207169 h 207169"/>
              <a:gd name="connsiteX4" fmla="*/ 120405 w 546649"/>
              <a:gd name="connsiteY4" fmla="*/ 133351 h 207169"/>
              <a:gd name="connsiteX5" fmla="*/ 117998 w 546649"/>
              <a:gd name="connsiteY5" fmla="*/ 68272 h 207169"/>
              <a:gd name="connsiteX6" fmla="*/ 57796 w 546649"/>
              <a:gd name="connsiteY6" fmla="*/ 63562 h 207169"/>
              <a:gd name="connsiteX7" fmla="*/ 0 w 546649"/>
              <a:gd name="connsiteY7" fmla="*/ 56502 h 207169"/>
              <a:gd name="connsiteX8" fmla="*/ 2379 w 546649"/>
              <a:gd name="connsiteY8" fmla="*/ 7062 h 207169"/>
              <a:gd name="connsiteX0" fmla="*/ 2379 w 546649"/>
              <a:gd name="connsiteY0" fmla="*/ 7062 h 207169"/>
              <a:gd name="connsiteX1" fmla="*/ 546649 w 546649"/>
              <a:gd name="connsiteY1" fmla="*/ 0 h 207169"/>
              <a:gd name="connsiteX2" fmla="*/ 546649 w 546649"/>
              <a:gd name="connsiteY2" fmla="*/ 207169 h 207169"/>
              <a:gd name="connsiteX3" fmla="*/ 244231 w 546649"/>
              <a:gd name="connsiteY3" fmla="*/ 207169 h 207169"/>
              <a:gd name="connsiteX4" fmla="*/ 120405 w 546649"/>
              <a:gd name="connsiteY4" fmla="*/ 133351 h 207169"/>
              <a:gd name="connsiteX5" fmla="*/ 117998 w 546649"/>
              <a:gd name="connsiteY5" fmla="*/ 68272 h 207169"/>
              <a:gd name="connsiteX6" fmla="*/ 0 w 546649"/>
              <a:gd name="connsiteY6" fmla="*/ 56502 h 207169"/>
              <a:gd name="connsiteX7" fmla="*/ 2379 w 546649"/>
              <a:gd name="connsiteY7" fmla="*/ 7062 h 207169"/>
              <a:gd name="connsiteX0" fmla="*/ 248 w 544518"/>
              <a:gd name="connsiteY0" fmla="*/ 7062 h 207169"/>
              <a:gd name="connsiteX1" fmla="*/ 544518 w 544518"/>
              <a:gd name="connsiteY1" fmla="*/ 0 h 207169"/>
              <a:gd name="connsiteX2" fmla="*/ 544518 w 544518"/>
              <a:gd name="connsiteY2" fmla="*/ 207169 h 207169"/>
              <a:gd name="connsiteX3" fmla="*/ 242100 w 544518"/>
              <a:gd name="connsiteY3" fmla="*/ 207169 h 207169"/>
              <a:gd name="connsiteX4" fmla="*/ 118274 w 544518"/>
              <a:gd name="connsiteY4" fmla="*/ 133351 h 207169"/>
              <a:gd name="connsiteX5" fmla="*/ 115867 w 544518"/>
              <a:gd name="connsiteY5" fmla="*/ 68272 h 207169"/>
              <a:gd name="connsiteX6" fmla="*/ 2686 w 544518"/>
              <a:gd name="connsiteY6" fmla="*/ 54148 h 207169"/>
              <a:gd name="connsiteX7" fmla="*/ 248 w 544518"/>
              <a:gd name="connsiteY7" fmla="*/ 7062 h 207169"/>
              <a:gd name="connsiteX0" fmla="*/ 248 w 544518"/>
              <a:gd name="connsiteY0" fmla="*/ 7062 h 207169"/>
              <a:gd name="connsiteX1" fmla="*/ 544518 w 544518"/>
              <a:gd name="connsiteY1" fmla="*/ 0 h 207169"/>
              <a:gd name="connsiteX2" fmla="*/ 544518 w 544518"/>
              <a:gd name="connsiteY2" fmla="*/ 207169 h 207169"/>
              <a:gd name="connsiteX3" fmla="*/ 242100 w 544518"/>
              <a:gd name="connsiteY3" fmla="*/ 207169 h 207169"/>
              <a:gd name="connsiteX4" fmla="*/ 118274 w 544518"/>
              <a:gd name="connsiteY4" fmla="*/ 133351 h 207169"/>
              <a:gd name="connsiteX5" fmla="*/ 115867 w 544518"/>
              <a:gd name="connsiteY5" fmla="*/ 68272 h 207169"/>
              <a:gd name="connsiteX6" fmla="*/ 2686 w 544518"/>
              <a:gd name="connsiteY6" fmla="*/ 54148 h 207169"/>
              <a:gd name="connsiteX7" fmla="*/ 248 w 544518"/>
              <a:gd name="connsiteY7" fmla="*/ 7062 h 207169"/>
              <a:gd name="connsiteX0" fmla="*/ 248 w 544518"/>
              <a:gd name="connsiteY0" fmla="*/ 7062 h 207169"/>
              <a:gd name="connsiteX1" fmla="*/ 544518 w 544518"/>
              <a:gd name="connsiteY1" fmla="*/ 0 h 207169"/>
              <a:gd name="connsiteX2" fmla="*/ 544518 w 544518"/>
              <a:gd name="connsiteY2" fmla="*/ 207169 h 207169"/>
              <a:gd name="connsiteX3" fmla="*/ 242100 w 544518"/>
              <a:gd name="connsiteY3" fmla="*/ 207169 h 207169"/>
              <a:gd name="connsiteX4" fmla="*/ 118274 w 544518"/>
              <a:gd name="connsiteY4" fmla="*/ 133351 h 207169"/>
              <a:gd name="connsiteX5" fmla="*/ 118275 w 544518"/>
              <a:gd name="connsiteY5" fmla="*/ 61210 h 207169"/>
              <a:gd name="connsiteX6" fmla="*/ 2686 w 544518"/>
              <a:gd name="connsiteY6" fmla="*/ 54148 h 207169"/>
              <a:gd name="connsiteX7" fmla="*/ 248 w 544518"/>
              <a:gd name="connsiteY7" fmla="*/ 7062 h 207169"/>
              <a:gd name="connsiteX0" fmla="*/ 248 w 544518"/>
              <a:gd name="connsiteY0" fmla="*/ 7062 h 207169"/>
              <a:gd name="connsiteX1" fmla="*/ 544518 w 544518"/>
              <a:gd name="connsiteY1" fmla="*/ 0 h 207169"/>
              <a:gd name="connsiteX2" fmla="*/ 544518 w 544518"/>
              <a:gd name="connsiteY2" fmla="*/ 207169 h 207169"/>
              <a:gd name="connsiteX3" fmla="*/ 242100 w 544518"/>
              <a:gd name="connsiteY3" fmla="*/ 207169 h 207169"/>
              <a:gd name="connsiteX4" fmla="*/ 118274 w 544518"/>
              <a:gd name="connsiteY4" fmla="*/ 133351 h 207169"/>
              <a:gd name="connsiteX5" fmla="*/ 118275 w 544518"/>
              <a:gd name="connsiteY5" fmla="*/ 61210 h 207169"/>
              <a:gd name="connsiteX6" fmla="*/ 2686 w 544518"/>
              <a:gd name="connsiteY6" fmla="*/ 54148 h 207169"/>
              <a:gd name="connsiteX7" fmla="*/ 248 w 544518"/>
              <a:gd name="connsiteY7" fmla="*/ 7062 h 207169"/>
              <a:gd name="connsiteX0" fmla="*/ 248 w 544518"/>
              <a:gd name="connsiteY0" fmla="*/ 7062 h 207169"/>
              <a:gd name="connsiteX1" fmla="*/ 544518 w 544518"/>
              <a:gd name="connsiteY1" fmla="*/ 0 h 207169"/>
              <a:gd name="connsiteX2" fmla="*/ 544518 w 544518"/>
              <a:gd name="connsiteY2" fmla="*/ 207169 h 207169"/>
              <a:gd name="connsiteX3" fmla="*/ 242100 w 544518"/>
              <a:gd name="connsiteY3" fmla="*/ 207169 h 207169"/>
              <a:gd name="connsiteX4" fmla="*/ 118274 w 544518"/>
              <a:gd name="connsiteY4" fmla="*/ 133351 h 207169"/>
              <a:gd name="connsiteX5" fmla="*/ 118275 w 544518"/>
              <a:gd name="connsiteY5" fmla="*/ 61210 h 207169"/>
              <a:gd name="connsiteX6" fmla="*/ 2686 w 544518"/>
              <a:gd name="connsiteY6" fmla="*/ 54148 h 207169"/>
              <a:gd name="connsiteX7" fmla="*/ 248 w 544518"/>
              <a:gd name="connsiteY7" fmla="*/ 7062 h 207169"/>
              <a:gd name="connsiteX0" fmla="*/ 2379 w 546649"/>
              <a:gd name="connsiteY0" fmla="*/ 7062 h 207169"/>
              <a:gd name="connsiteX1" fmla="*/ 546649 w 546649"/>
              <a:gd name="connsiteY1" fmla="*/ 0 h 207169"/>
              <a:gd name="connsiteX2" fmla="*/ 546649 w 546649"/>
              <a:gd name="connsiteY2" fmla="*/ 207169 h 207169"/>
              <a:gd name="connsiteX3" fmla="*/ 244231 w 546649"/>
              <a:gd name="connsiteY3" fmla="*/ 207169 h 207169"/>
              <a:gd name="connsiteX4" fmla="*/ 120405 w 546649"/>
              <a:gd name="connsiteY4" fmla="*/ 133351 h 207169"/>
              <a:gd name="connsiteX5" fmla="*/ 120406 w 546649"/>
              <a:gd name="connsiteY5" fmla="*/ 61210 h 207169"/>
              <a:gd name="connsiteX6" fmla="*/ 0 w 546649"/>
              <a:gd name="connsiteY6" fmla="*/ 61211 h 207169"/>
              <a:gd name="connsiteX7" fmla="*/ 2379 w 546649"/>
              <a:gd name="connsiteY7" fmla="*/ 7062 h 207169"/>
              <a:gd name="connsiteX0" fmla="*/ 361 w 544631"/>
              <a:gd name="connsiteY0" fmla="*/ 7062 h 207169"/>
              <a:gd name="connsiteX1" fmla="*/ 544631 w 544631"/>
              <a:gd name="connsiteY1" fmla="*/ 0 h 207169"/>
              <a:gd name="connsiteX2" fmla="*/ 544631 w 544631"/>
              <a:gd name="connsiteY2" fmla="*/ 207169 h 207169"/>
              <a:gd name="connsiteX3" fmla="*/ 242213 w 544631"/>
              <a:gd name="connsiteY3" fmla="*/ 207169 h 207169"/>
              <a:gd name="connsiteX4" fmla="*/ 118387 w 544631"/>
              <a:gd name="connsiteY4" fmla="*/ 133351 h 207169"/>
              <a:gd name="connsiteX5" fmla="*/ 118388 w 544631"/>
              <a:gd name="connsiteY5" fmla="*/ 61210 h 207169"/>
              <a:gd name="connsiteX6" fmla="*/ 390 w 544631"/>
              <a:gd name="connsiteY6" fmla="*/ 61211 h 207169"/>
              <a:gd name="connsiteX7" fmla="*/ 361 w 544631"/>
              <a:gd name="connsiteY7" fmla="*/ 7062 h 207169"/>
              <a:gd name="connsiteX0" fmla="*/ 361 w 544631"/>
              <a:gd name="connsiteY0" fmla="*/ 7062 h 207169"/>
              <a:gd name="connsiteX1" fmla="*/ 544631 w 544631"/>
              <a:gd name="connsiteY1" fmla="*/ 0 h 207169"/>
              <a:gd name="connsiteX2" fmla="*/ 544631 w 544631"/>
              <a:gd name="connsiteY2" fmla="*/ 207169 h 207169"/>
              <a:gd name="connsiteX3" fmla="*/ 242213 w 544631"/>
              <a:gd name="connsiteY3" fmla="*/ 207169 h 207169"/>
              <a:gd name="connsiteX4" fmla="*/ 118387 w 544631"/>
              <a:gd name="connsiteY4" fmla="*/ 133351 h 207169"/>
              <a:gd name="connsiteX5" fmla="*/ 118388 w 544631"/>
              <a:gd name="connsiteY5" fmla="*/ 61210 h 207169"/>
              <a:gd name="connsiteX6" fmla="*/ 390 w 544631"/>
              <a:gd name="connsiteY6" fmla="*/ 61211 h 207169"/>
              <a:gd name="connsiteX7" fmla="*/ 361 w 544631"/>
              <a:gd name="connsiteY7" fmla="*/ 7062 h 207169"/>
              <a:gd name="connsiteX0" fmla="*/ 361 w 544631"/>
              <a:gd name="connsiteY0" fmla="*/ 7062 h 207169"/>
              <a:gd name="connsiteX1" fmla="*/ 544631 w 544631"/>
              <a:gd name="connsiteY1" fmla="*/ 0 h 207169"/>
              <a:gd name="connsiteX2" fmla="*/ 544631 w 544631"/>
              <a:gd name="connsiteY2" fmla="*/ 207169 h 207169"/>
              <a:gd name="connsiteX3" fmla="*/ 242213 w 544631"/>
              <a:gd name="connsiteY3" fmla="*/ 207169 h 207169"/>
              <a:gd name="connsiteX4" fmla="*/ 118387 w 544631"/>
              <a:gd name="connsiteY4" fmla="*/ 133351 h 207169"/>
              <a:gd name="connsiteX5" fmla="*/ 118388 w 544631"/>
              <a:gd name="connsiteY5" fmla="*/ 61210 h 207169"/>
              <a:gd name="connsiteX6" fmla="*/ 390 w 544631"/>
              <a:gd name="connsiteY6" fmla="*/ 61211 h 207169"/>
              <a:gd name="connsiteX7" fmla="*/ 361 w 544631"/>
              <a:gd name="connsiteY7" fmla="*/ 7062 h 207169"/>
              <a:gd name="connsiteX0" fmla="*/ 361 w 544631"/>
              <a:gd name="connsiteY0" fmla="*/ 7062 h 207169"/>
              <a:gd name="connsiteX1" fmla="*/ 544631 w 544631"/>
              <a:gd name="connsiteY1" fmla="*/ 0 h 207169"/>
              <a:gd name="connsiteX2" fmla="*/ 544631 w 544631"/>
              <a:gd name="connsiteY2" fmla="*/ 207169 h 207169"/>
              <a:gd name="connsiteX3" fmla="*/ 242213 w 544631"/>
              <a:gd name="connsiteY3" fmla="*/ 207169 h 207169"/>
              <a:gd name="connsiteX4" fmla="*/ 118387 w 544631"/>
              <a:gd name="connsiteY4" fmla="*/ 133351 h 207169"/>
              <a:gd name="connsiteX5" fmla="*/ 115980 w 544631"/>
              <a:gd name="connsiteY5" fmla="*/ 63563 h 207169"/>
              <a:gd name="connsiteX6" fmla="*/ 390 w 544631"/>
              <a:gd name="connsiteY6" fmla="*/ 61211 h 207169"/>
              <a:gd name="connsiteX7" fmla="*/ 361 w 544631"/>
              <a:gd name="connsiteY7" fmla="*/ 7062 h 207169"/>
              <a:gd name="connsiteX0" fmla="*/ 361 w 544631"/>
              <a:gd name="connsiteY0" fmla="*/ 7062 h 207169"/>
              <a:gd name="connsiteX1" fmla="*/ 544631 w 544631"/>
              <a:gd name="connsiteY1" fmla="*/ 0 h 207169"/>
              <a:gd name="connsiteX2" fmla="*/ 544631 w 544631"/>
              <a:gd name="connsiteY2" fmla="*/ 207169 h 207169"/>
              <a:gd name="connsiteX3" fmla="*/ 242213 w 544631"/>
              <a:gd name="connsiteY3" fmla="*/ 207169 h 207169"/>
              <a:gd name="connsiteX4" fmla="*/ 118387 w 544631"/>
              <a:gd name="connsiteY4" fmla="*/ 133351 h 207169"/>
              <a:gd name="connsiteX5" fmla="*/ 115980 w 544631"/>
              <a:gd name="connsiteY5" fmla="*/ 63563 h 207169"/>
              <a:gd name="connsiteX6" fmla="*/ 390 w 544631"/>
              <a:gd name="connsiteY6" fmla="*/ 61211 h 207169"/>
              <a:gd name="connsiteX7" fmla="*/ 361 w 544631"/>
              <a:gd name="connsiteY7" fmla="*/ 7062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4631" h="207169">
                <a:moveTo>
                  <a:pt x="361" y="7062"/>
                </a:moveTo>
                <a:lnTo>
                  <a:pt x="544631" y="0"/>
                </a:lnTo>
                <a:lnTo>
                  <a:pt x="544631" y="207169"/>
                </a:lnTo>
                <a:lnTo>
                  <a:pt x="242213" y="207169"/>
                </a:lnTo>
                <a:lnTo>
                  <a:pt x="118387" y="133351"/>
                </a:lnTo>
                <a:cubicBezTo>
                  <a:pt x="121030" y="116088"/>
                  <a:pt x="115979" y="97279"/>
                  <a:pt x="115980" y="63563"/>
                </a:cubicBezTo>
                <a:cubicBezTo>
                  <a:pt x="62200" y="60170"/>
                  <a:pt x="53375" y="61997"/>
                  <a:pt x="390" y="61211"/>
                </a:cubicBezTo>
                <a:cubicBezTo>
                  <a:pt x="3195" y="42378"/>
                  <a:pt x="-1244" y="14125"/>
                  <a:pt x="361" y="706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F20C49-2F18-5ABB-613B-B446A1E2FA93}"/>
              </a:ext>
            </a:extLst>
          </p:cNvPr>
          <p:cNvSpPr/>
          <p:nvPr/>
        </p:nvSpPr>
        <p:spPr>
          <a:xfrm>
            <a:off x="6315075" y="3879057"/>
            <a:ext cx="240506" cy="19049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EBEC02-603E-C61C-285B-0C7D670A030E}"/>
              </a:ext>
            </a:extLst>
          </p:cNvPr>
          <p:cNvSpPr/>
          <p:nvPr/>
        </p:nvSpPr>
        <p:spPr>
          <a:xfrm>
            <a:off x="6272213" y="3671888"/>
            <a:ext cx="311942" cy="173830"/>
          </a:xfrm>
          <a:custGeom>
            <a:avLst/>
            <a:gdLst>
              <a:gd name="connsiteX0" fmla="*/ 0 w 321469"/>
              <a:gd name="connsiteY0" fmla="*/ 0 h 173830"/>
              <a:gd name="connsiteX1" fmla="*/ 321469 w 321469"/>
              <a:gd name="connsiteY1" fmla="*/ 0 h 173830"/>
              <a:gd name="connsiteX2" fmla="*/ 321469 w 321469"/>
              <a:gd name="connsiteY2" fmla="*/ 173830 h 173830"/>
              <a:gd name="connsiteX3" fmla="*/ 0 w 321469"/>
              <a:gd name="connsiteY3" fmla="*/ 173830 h 173830"/>
              <a:gd name="connsiteX4" fmla="*/ 0 w 321469"/>
              <a:gd name="connsiteY4" fmla="*/ 0 h 173830"/>
              <a:gd name="connsiteX0" fmla="*/ 0 w 321469"/>
              <a:gd name="connsiteY0" fmla="*/ 0 h 173830"/>
              <a:gd name="connsiteX1" fmla="*/ 321469 w 321469"/>
              <a:gd name="connsiteY1" fmla="*/ 0 h 173830"/>
              <a:gd name="connsiteX2" fmla="*/ 166688 w 321469"/>
              <a:gd name="connsiteY2" fmla="*/ 171449 h 173830"/>
              <a:gd name="connsiteX3" fmla="*/ 0 w 321469"/>
              <a:gd name="connsiteY3" fmla="*/ 173830 h 173830"/>
              <a:gd name="connsiteX4" fmla="*/ 0 w 321469"/>
              <a:gd name="connsiteY4" fmla="*/ 0 h 173830"/>
              <a:gd name="connsiteX0" fmla="*/ 0 w 321469"/>
              <a:gd name="connsiteY0" fmla="*/ 0 h 173830"/>
              <a:gd name="connsiteX1" fmla="*/ 321469 w 321469"/>
              <a:gd name="connsiteY1" fmla="*/ 0 h 173830"/>
              <a:gd name="connsiteX2" fmla="*/ 278607 w 321469"/>
              <a:gd name="connsiteY2" fmla="*/ 42862 h 173830"/>
              <a:gd name="connsiteX3" fmla="*/ 166688 w 321469"/>
              <a:gd name="connsiteY3" fmla="*/ 171449 h 173830"/>
              <a:gd name="connsiteX4" fmla="*/ 0 w 321469"/>
              <a:gd name="connsiteY4" fmla="*/ 173830 h 173830"/>
              <a:gd name="connsiteX5" fmla="*/ 0 w 321469"/>
              <a:gd name="connsiteY5" fmla="*/ 0 h 173830"/>
              <a:gd name="connsiteX0" fmla="*/ 0 w 321469"/>
              <a:gd name="connsiteY0" fmla="*/ 0 h 173830"/>
              <a:gd name="connsiteX1" fmla="*/ 321469 w 321469"/>
              <a:gd name="connsiteY1" fmla="*/ 0 h 173830"/>
              <a:gd name="connsiteX2" fmla="*/ 321469 w 321469"/>
              <a:gd name="connsiteY2" fmla="*/ 107155 h 173830"/>
              <a:gd name="connsiteX3" fmla="*/ 166688 w 321469"/>
              <a:gd name="connsiteY3" fmla="*/ 171449 h 173830"/>
              <a:gd name="connsiteX4" fmla="*/ 0 w 321469"/>
              <a:gd name="connsiteY4" fmla="*/ 173830 h 173830"/>
              <a:gd name="connsiteX5" fmla="*/ 0 w 321469"/>
              <a:gd name="connsiteY5" fmla="*/ 0 h 173830"/>
              <a:gd name="connsiteX0" fmla="*/ 0 w 330994"/>
              <a:gd name="connsiteY0" fmla="*/ 0 h 173830"/>
              <a:gd name="connsiteX1" fmla="*/ 321469 w 330994"/>
              <a:gd name="connsiteY1" fmla="*/ 0 h 173830"/>
              <a:gd name="connsiteX2" fmla="*/ 330994 w 330994"/>
              <a:gd name="connsiteY2" fmla="*/ 104774 h 173830"/>
              <a:gd name="connsiteX3" fmla="*/ 166688 w 330994"/>
              <a:gd name="connsiteY3" fmla="*/ 171449 h 173830"/>
              <a:gd name="connsiteX4" fmla="*/ 0 w 330994"/>
              <a:gd name="connsiteY4" fmla="*/ 173830 h 173830"/>
              <a:gd name="connsiteX5" fmla="*/ 0 w 330994"/>
              <a:gd name="connsiteY5" fmla="*/ 0 h 173830"/>
              <a:gd name="connsiteX0" fmla="*/ 0 w 326231"/>
              <a:gd name="connsiteY0" fmla="*/ 0 h 173830"/>
              <a:gd name="connsiteX1" fmla="*/ 321469 w 326231"/>
              <a:gd name="connsiteY1" fmla="*/ 0 h 173830"/>
              <a:gd name="connsiteX2" fmla="*/ 326231 w 326231"/>
              <a:gd name="connsiteY2" fmla="*/ 107155 h 173830"/>
              <a:gd name="connsiteX3" fmla="*/ 166688 w 326231"/>
              <a:gd name="connsiteY3" fmla="*/ 171449 h 173830"/>
              <a:gd name="connsiteX4" fmla="*/ 0 w 326231"/>
              <a:gd name="connsiteY4" fmla="*/ 173830 h 173830"/>
              <a:gd name="connsiteX5" fmla="*/ 0 w 326231"/>
              <a:gd name="connsiteY5" fmla="*/ 0 h 173830"/>
              <a:gd name="connsiteX0" fmla="*/ 0 w 326231"/>
              <a:gd name="connsiteY0" fmla="*/ 0 h 173830"/>
              <a:gd name="connsiteX1" fmla="*/ 321469 w 326231"/>
              <a:gd name="connsiteY1" fmla="*/ 0 h 173830"/>
              <a:gd name="connsiteX2" fmla="*/ 326231 w 326231"/>
              <a:gd name="connsiteY2" fmla="*/ 97630 h 173830"/>
              <a:gd name="connsiteX3" fmla="*/ 166688 w 326231"/>
              <a:gd name="connsiteY3" fmla="*/ 171449 h 173830"/>
              <a:gd name="connsiteX4" fmla="*/ 0 w 326231"/>
              <a:gd name="connsiteY4" fmla="*/ 173830 h 173830"/>
              <a:gd name="connsiteX5" fmla="*/ 0 w 326231"/>
              <a:gd name="connsiteY5" fmla="*/ 0 h 17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231" h="173830">
                <a:moveTo>
                  <a:pt x="0" y="0"/>
                </a:moveTo>
                <a:lnTo>
                  <a:pt x="321469" y="0"/>
                </a:lnTo>
                <a:lnTo>
                  <a:pt x="326231" y="97630"/>
                </a:lnTo>
                <a:lnTo>
                  <a:pt x="166688" y="171449"/>
                </a:lnTo>
                <a:lnTo>
                  <a:pt x="0" y="173830"/>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A5B409-E579-1885-A256-EF3494990B3F}"/>
              </a:ext>
            </a:extLst>
          </p:cNvPr>
          <p:cNvSpPr/>
          <p:nvPr/>
        </p:nvSpPr>
        <p:spPr>
          <a:xfrm rot="441381">
            <a:off x="10258623" y="3024398"/>
            <a:ext cx="1163541" cy="611606"/>
          </a:xfrm>
          <a:custGeom>
            <a:avLst/>
            <a:gdLst>
              <a:gd name="connsiteX0" fmla="*/ 0 w 1163541"/>
              <a:gd name="connsiteY0" fmla="*/ 0 h 426689"/>
              <a:gd name="connsiteX1" fmla="*/ 1163541 w 1163541"/>
              <a:gd name="connsiteY1" fmla="*/ 0 h 426689"/>
              <a:gd name="connsiteX2" fmla="*/ 1163541 w 1163541"/>
              <a:gd name="connsiteY2" fmla="*/ 426689 h 426689"/>
              <a:gd name="connsiteX3" fmla="*/ 0 w 1163541"/>
              <a:gd name="connsiteY3" fmla="*/ 426689 h 426689"/>
              <a:gd name="connsiteX4" fmla="*/ 0 w 1163541"/>
              <a:gd name="connsiteY4" fmla="*/ 0 h 426689"/>
              <a:gd name="connsiteX0" fmla="*/ 0 w 1163541"/>
              <a:gd name="connsiteY0" fmla="*/ 0 h 426689"/>
              <a:gd name="connsiteX1" fmla="*/ 1163541 w 1163541"/>
              <a:gd name="connsiteY1" fmla="*/ 0 h 426689"/>
              <a:gd name="connsiteX2" fmla="*/ 1163541 w 1163541"/>
              <a:gd name="connsiteY2" fmla="*/ 426689 h 426689"/>
              <a:gd name="connsiteX3" fmla="*/ 295839 w 1163541"/>
              <a:gd name="connsiteY3" fmla="*/ 423128 h 426689"/>
              <a:gd name="connsiteX4" fmla="*/ 0 w 1163541"/>
              <a:gd name="connsiteY4" fmla="*/ 426689 h 426689"/>
              <a:gd name="connsiteX5" fmla="*/ 0 w 1163541"/>
              <a:gd name="connsiteY5" fmla="*/ 0 h 426689"/>
              <a:gd name="connsiteX0" fmla="*/ 0 w 1163541"/>
              <a:gd name="connsiteY0" fmla="*/ 0 h 426689"/>
              <a:gd name="connsiteX1" fmla="*/ 1163541 w 1163541"/>
              <a:gd name="connsiteY1" fmla="*/ 0 h 426689"/>
              <a:gd name="connsiteX2" fmla="*/ 1163541 w 1163541"/>
              <a:gd name="connsiteY2" fmla="*/ 426689 h 426689"/>
              <a:gd name="connsiteX3" fmla="*/ 295839 w 1163541"/>
              <a:gd name="connsiteY3" fmla="*/ 423128 h 426689"/>
              <a:gd name="connsiteX4" fmla="*/ 0 w 1163541"/>
              <a:gd name="connsiteY4" fmla="*/ 426689 h 426689"/>
              <a:gd name="connsiteX5" fmla="*/ 0 w 1163541"/>
              <a:gd name="connsiteY5" fmla="*/ 0 h 426689"/>
              <a:gd name="connsiteX0" fmla="*/ 0 w 1163541"/>
              <a:gd name="connsiteY0" fmla="*/ 0 h 426689"/>
              <a:gd name="connsiteX1" fmla="*/ 1163541 w 1163541"/>
              <a:gd name="connsiteY1" fmla="*/ 0 h 426689"/>
              <a:gd name="connsiteX2" fmla="*/ 1163541 w 1163541"/>
              <a:gd name="connsiteY2" fmla="*/ 426689 h 426689"/>
              <a:gd name="connsiteX3" fmla="*/ 706084 w 1163541"/>
              <a:gd name="connsiteY3" fmla="*/ 420586 h 426689"/>
              <a:gd name="connsiteX4" fmla="*/ 295839 w 1163541"/>
              <a:gd name="connsiteY4" fmla="*/ 423128 h 426689"/>
              <a:gd name="connsiteX5" fmla="*/ 0 w 1163541"/>
              <a:gd name="connsiteY5" fmla="*/ 426689 h 426689"/>
              <a:gd name="connsiteX6" fmla="*/ 0 w 1163541"/>
              <a:gd name="connsiteY6" fmla="*/ 0 h 426689"/>
              <a:gd name="connsiteX0" fmla="*/ 0 w 1163541"/>
              <a:gd name="connsiteY0" fmla="*/ 0 h 615187"/>
              <a:gd name="connsiteX1" fmla="*/ 1163541 w 1163541"/>
              <a:gd name="connsiteY1" fmla="*/ 0 h 615187"/>
              <a:gd name="connsiteX2" fmla="*/ 1163541 w 1163541"/>
              <a:gd name="connsiteY2" fmla="*/ 426689 h 615187"/>
              <a:gd name="connsiteX3" fmla="*/ 277417 w 1163541"/>
              <a:gd name="connsiteY3" fmla="*/ 615187 h 615187"/>
              <a:gd name="connsiteX4" fmla="*/ 295839 w 1163541"/>
              <a:gd name="connsiteY4" fmla="*/ 423128 h 615187"/>
              <a:gd name="connsiteX5" fmla="*/ 0 w 1163541"/>
              <a:gd name="connsiteY5" fmla="*/ 426689 h 615187"/>
              <a:gd name="connsiteX6" fmla="*/ 0 w 1163541"/>
              <a:gd name="connsiteY6" fmla="*/ 0 h 615187"/>
              <a:gd name="connsiteX0" fmla="*/ 0 w 1163541"/>
              <a:gd name="connsiteY0" fmla="*/ 0 h 615187"/>
              <a:gd name="connsiteX1" fmla="*/ 1163541 w 1163541"/>
              <a:gd name="connsiteY1" fmla="*/ 0 h 615187"/>
              <a:gd name="connsiteX2" fmla="*/ 1149764 w 1163541"/>
              <a:gd name="connsiteY2" fmla="*/ 598940 h 615187"/>
              <a:gd name="connsiteX3" fmla="*/ 277417 w 1163541"/>
              <a:gd name="connsiteY3" fmla="*/ 615187 h 615187"/>
              <a:gd name="connsiteX4" fmla="*/ 295839 w 1163541"/>
              <a:gd name="connsiteY4" fmla="*/ 423128 h 615187"/>
              <a:gd name="connsiteX5" fmla="*/ 0 w 1163541"/>
              <a:gd name="connsiteY5" fmla="*/ 426689 h 615187"/>
              <a:gd name="connsiteX6" fmla="*/ 0 w 1163541"/>
              <a:gd name="connsiteY6" fmla="*/ 0 h 615187"/>
              <a:gd name="connsiteX0" fmla="*/ 0 w 1163541"/>
              <a:gd name="connsiteY0" fmla="*/ 0 h 611606"/>
              <a:gd name="connsiteX1" fmla="*/ 1163541 w 1163541"/>
              <a:gd name="connsiteY1" fmla="*/ 0 h 611606"/>
              <a:gd name="connsiteX2" fmla="*/ 1149764 w 1163541"/>
              <a:gd name="connsiteY2" fmla="*/ 598940 h 611606"/>
              <a:gd name="connsiteX3" fmla="*/ 286558 w 1163541"/>
              <a:gd name="connsiteY3" fmla="*/ 611606 h 611606"/>
              <a:gd name="connsiteX4" fmla="*/ 295839 w 1163541"/>
              <a:gd name="connsiteY4" fmla="*/ 423128 h 611606"/>
              <a:gd name="connsiteX5" fmla="*/ 0 w 1163541"/>
              <a:gd name="connsiteY5" fmla="*/ 426689 h 611606"/>
              <a:gd name="connsiteX6" fmla="*/ 0 w 1163541"/>
              <a:gd name="connsiteY6" fmla="*/ 0 h 611606"/>
              <a:gd name="connsiteX0" fmla="*/ 1524 w 1165065"/>
              <a:gd name="connsiteY0" fmla="*/ 0 h 611606"/>
              <a:gd name="connsiteX1" fmla="*/ 1165065 w 1165065"/>
              <a:gd name="connsiteY1" fmla="*/ 0 h 611606"/>
              <a:gd name="connsiteX2" fmla="*/ 1151288 w 1165065"/>
              <a:gd name="connsiteY2" fmla="*/ 598940 h 611606"/>
              <a:gd name="connsiteX3" fmla="*/ 288082 w 1165065"/>
              <a:gd name="connsiteY3" fmla="*/ 611606 h 611606"/>
              <a:gd name="connsiteX4" fmla="*/ 297363 w 1165065"/>
              <a:gd name="connsiteY4" fmla="*/ 423128 h 611606"/>
              <a:gd name="connsiteX5" fmla="*/ 0 w 1165065"/>
              <a:gd name="connsiteY5" fmla="*/ 414881 h 611606"/>
              <a:gd name="connsiteX6" fmla="*/ 1524 w 1165065"/>
              <a:gd name="connsiteY6" fmla="*/ 0 h 611606"/>
              <a:gd name="connsiteX0" fmla="*/ 1524 w 1165065"/>
              <a:gd name="connsiteY0" fmla="*/ 0 h 611606"/>
              <a:gd name="connsiteX1" fmla="*/ 1165065 w 1165065"/>
              <a:gd name="connsiteY1" fmla="*/ 0 h 611606"/>
              <a:gd name="connsiteX2" fmla="*/ 1151288 w 1165065"/>
              <a:gd name="connsiteY2" fmla="*/ 598940 h 611606"/>
              <a:gd name="connsiteX3" fmla="*/ 288082 w 1165065"/>
              <a:gd name="connsiteY3" fmla="*/ 611606 h 611606"/>
              <a:gd name="connsiteX4" fmla="*/ 303227 w 1165065"/>
              <a:gd name="connsiteY4" fmla="*/ 412766 h 611606"/>
              <a:gd name="connsiteX5" fmla="*/ 0 w 1165065"/>
              <a:gd name="connsiteY5" fmla="*/ 414881 h 611606"/>
              <a:gd name="connsiteX6" fmla="*/ 1524 w 1165065"/>
              <a:gd name="connsiteY6" fmla="*/ 0 h 611606"/>
              <a:gd name="connsiteX0" fmla="*/ 0 w 1163541"/>
              <a:gd name="connsiteY0" fmla="*/ 0 h 611606"/>
              <a:gd name="connsiteX1" fmla="*/ 1163541 w 1163541"/>
              <a:gd name="connsiteY1" fmla="*/ 0 h 611606"/>
              <a:gd name="connsiteX2" fmla="*/ 1149764 w 1163541"/>
              <a:gd name="connsiteY2" fmla="*/ 598940 h 611606"/>
              <a:gd name="connsiteX3" fmla="*/ 286558 w 1163541"/>
              <a:gd name="connsiteY3" fmla="*/ 611606 h 611606"/>
              <a:gd name="connsiteX4" fmla="*/ 301703 w 1163541"/>
              <a:gd name="connsiteY4" fmla="*/ 412766 h 611606"/>
              <a:gd name="connsiteX5" fmla="*/ 3732 w 1163541"/>
              <a:gd name="connsiteY5" fmla="*/ 399796 h 611606"/>
              <a:gd name="connsiteX6" fmla="*/ 0 w 1163541"/>
              <a:gd name="connsiteY6" fmla="*/ 0 h 6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541" h="611606">
                <a:moveTo>
                  <a:pt x="0" y="0"/>
                </a:moveTo>
                <a:lnTo>
                  <a:pt x="1163541" y="0"/>
                </a:lnTo>
                <a:lnTo>
                  <a:pt x="1149764" y="598940"/>
                </a:lnTo>
                <a:lnTo>
                  <a:pt x="286558" y="611606"/>
                </a:lnTo>
                <a:lnTo>
                  <a:pt x="301703" y="412766"/>
                </a:lnTo>
                <a:lnTo>
                  <a:pt x="3732" y="399796"/>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C003F5-FF7D-83B4-DD14-9F127871974A}"/>
              </a:ext>
            </a:extLst>
          </p:cNvPr>
          <p:cNvSpPr/>
          <p:nvPr/>
        </p:nvSpPr>
        <p:spPr>
          <a:xfrm rot="20492468">
            <a:off x="10383338" y="5047850"/>
            <a:ext cx="1200856" cy="268321"/>
          </a:xfrm>
          <a:custGeom>
            <a:avLst/>
            <a:gdLst>
              <a:gd name="connsiteX0" fmla="*/ 0 w 834140"/>
              <a:gd name="connsiteY0" fmla="*/ 0 h 190499"/>
              <a:gd name="connsiteX1" fmla="*/ 834140 w 834140"/>
              <a:gd name="connsiteY1" fmla="*/ 0 h 190499"/>
              <a:gd name="connsiteX2" fmla="*/ 834140 w 834140"/>
              <a:gd name="connsiteY2" fmla="*/ 190499 h 190499"/>
              <a:gd name="connsiteX3" fmla="*/ 0 w 834140"/>
              <a:gd name="connsiteY3" fmla="*/ 190499 h 190499"/>
              <a:gd name="connsiteX4" fmla="*/ 0 w 834140"/>
              <a:gd name="connsiteY4" fmla="*/ 0 h 190499"/>
              <a:gd name="connsiteX0" fmla="*/ 0 w 836401"/>
              <a:gd name="connsiteY0" fmla="*/ 0 h 190499"/>
              <a:gd name="connsiteX1" fmla="*/ 834140 w 836401"/>
              <a:gd name="connsiteY1" fmla="*/ 0 h 190499"/>
              <a:gd name="connsiteX2" fmla="*/ 836401 w 836401"/>
              <a:gd name="connsiteY2" fmla="*/ 107058 h 190499"/>
              <a:gd name="connsiteX3" fmla="*/ 834140 w 836401"/>
              <a:gd name="connsiteY3" fmla="*/ 190499 h 190499"/>
              <a:gd name="connsiteX4" fmla="*/ 0 w 836401"/>
              <a:gd name="connsiteY4" fmla="*/ 190499 h 190499"/>
              <a:gd name="connsiteX5" fmla="*/ 0 w 836401"/>
              <a:gd name="connsiteY5" fmla="*/ 0 h 190499"/>
              <a:gd name="connsiteX0" fmla="*/ 0 w 1200856"/>
              <a:gd name="connsiteY0" fmla="*/ 0 h 190499"/>
              <a:gd name="connsiteX1" fmla="*/ 834140 w 1200856"/>
              <a:gd name="connsiteY1" fmla="*/ 0 h 190499"/>
              <a:gd name="connsiteX2" fmla="*/ 1200856 w 1200856"/>
              <a:gd name="connsiteY2" fmla="*/ 120764 h 190499"/>
              <a:gd name="connsiteX3" fmla="*/ 834140 w 1200856"/>
              <a:gd name="connsiteY3" fmla="*/ 190499 h 190499"/>
              <a:gd name="connsiteX4" fmla="*/ 0 w 1200856"/>
              <a:gd name="connsiteY4" fmla="*/ 190499 h 190499"/>
              <a:gd name="connsiteX5" fmla="*/ 0 w 1200856"/>
              <a:gd name="connsiteY5" fmla="*/ 0 h 190499"/>
              <a:gd name="connsiteX0" fmla="*/ 0 w 1201860"/>
              <a:gd name="connsiteY0" fmla="*/ 0 h 190499"/>
              <a:gd name="connsiteX1" fmla="*/ 834140 w 1201860"/>
              <a:gd name="connsiteY1" fmla="*/ 0 h 190499"/>
              <a:gd name="connsiteX2" fmla="*/ 1200856 w 1201860"/>
              <a:gd name="connsiteY2" fmla="*/ 120764 h 190499"/>
              <a:gd name="connsiteX3" fmla="*/ 939540 w 1201860"/>
              <a:gd name="connsiteY3" fmla="*/ 166589 h 190499"/>
              <a:gd name="connsiteX4" fmla="*/ 834140 w 1201860"/>
              <a:gd name="connsiteY4" fmla="*/ 190499 h 190499"/>
              <a:gd name="connsiteX5" fmla="*/ 0 w 1201860"/>
              <a:gd name="connsiteY5" fmla="*/ 190499 h 190499"/>
              <a:gd name="connsiteX6" fmla="*/ 0 w 1201860"/>
              <a:gd name="connsiteY6" fmla="*/ 0 h 190499"/>
              <a:gd name="connsiteX0" fmla="*/ 0 w 1203622"/>
              <a:gd name="connsiteY0" fmla="*/ 0 h 264838"/>
              <a:gd name="connsiteX1" fmla="*/ 834140 w 1203622"/>
              <a:gd name="connsiteY1" fmla="*/ 0 h 264838"/>
              <a:gd name="connsiteX2" fmla="*/ 1200856 w 1203622"/>
              <a:gd name="connsiteY2" fmla="*/ 120764 h 264838"/>
              <a:gd name="connsiteX3" fmla="*/ 1087843 w 1203622"/>
              <a:gd name="connsiteY3" fmla="*/ 263790 h 264838"/>
              <a:gd name="connsiteX4" fmla="*/ 834140 w 1203622"/>
              <a:gd name="connsiteY4" fmla="*/ 190499 h 264838"/>
              <a:gd name="connsiteX5" fmla="*/ 0 w 1203622"/>
              <a:gd name="connsiteY5" fmla="*/ 190499 h 264838"/>
              <a:gd name="connsiteX6" fmla="*/ 0 w 1203622"/>
              <a:gd name="connsiteY6" fmla="*/ 0 h 264838"/>
              <a:gd name="connsiteX0" fmla="*/ 0 w 1203622"/>
              <a:gd name="connsiteY0" fmla="*/ 0 h 263790"/>
              <a:gd name="connsiteX1" fmla="*/ 834140 w 1203622"/>
              <a:gd name="connsiteY1" fmla="*/ 0 h 263790"/>
              <a:gd name="connsiteX2" fmla="*/ 1200856 w 1203622"/>
              <a:gd name="connsiteY2" fmla="*/ 120764 h 263790"/>
              <a:gd name="connsiteX3" fmla="*/ 1087843 w 1203622"/>
              <a:gd name="connsiteY3" fmla="*/ 263790 h 263790"/>
              <a:gd name="connsiteX4" fmla="*/ 834140 w 1203622"/>
              <a:gd name="connsiteY4" fmla="*/ 190499 h 263790"/>
              <a:gd name="connsiteX5" fmla="*/ 0 w 1203622"/>
              <a:gd name="connsiteY5" fmla="*/ 190499 h 263790"/>
              <a:gd name="connsiteX6" fmla="*/ 0 w 1203622"/>
              <a:gd name="connsiteY6" fmla="*/ 0 h 263790"/>
              <a:gd name="connsiteX0" fmla="*/ 0 w 1203622"/>
              <a:gd name="connsiteY0" fmla="*/ 0 h 263790"/>
              <a:gd name="connsiteX1" fmla="*/ 834140 w 1203622"/>
              <a:gd name="connsiteY1" fmla="*/ 0 h 263790"/>
              <a:gd name="connsiteX2" fmla="*/ 1200856 w 1203622"/>
              <a:gd name="connsiteY2" fmla="*/ 120764 h 263790"/>
              <a:gd name="connsiteX3" fmla="*/ 1087843 w 1203622"/>
              <a:gd name="connsiteY3" fmla="*/ 263790 h 263790"/>
              <a:gd name="connsiteX4" fmla="*/ 834140 w 1203622"/>
              <a:gd name="connsiteY4" fmla="*/ 190499 h 263790"/>
              <a:gd name="connsiteX5" fmla="*/ 0 w 1203622"/>
              <a:gd name="connsiteY5" fmla="*/ 190499 h 263790"/>
              <a:gd name="connsiteX6" fmla="*/ 0 w 1203622"/>
              <a:gd name="connsiteY6" fmla="*/ 0 h 263790"/>
              <a:gd name="connsiteX0" fmla="*/ 0 w 1203622"/>
              <a:gd name="connsiteY0" fmla="*/ 0 h 263790"/>
              <a:gd name="connsiteX1" fmla="*/ 834140 w 1203622"/>
              <a:gd name="connsiteY1" fmla="*/ 0 h 263790"/>
              <a:gd name="connsiteX2" fmla="*/ 1200856 w 1203622"/>
              <a:gd name="connsiteY2" fmla="*/ 120764 h 263790"/>
              <a:gd name="connsiteX3" fmla="*/ 1087843 w 1203622"/>
              <a:gd name="connsiteY3" fmla="*/ 263790 h 263790"/>
              <a:gd name="connsiteX4" fmla="*/ 834140 w 1203622"/>
              <a:gd name="connsiteY4" fmla="*/ 190499 h 263790"/>
              <a:gd name="connsiteX5" fmla="*/ 0 w 1203622"/>
              <a:gd name="connsiteY5" fmla="*/ 190499 h 263790"/>
              <a:gd name="connsiteX6" fmla="*/ 0 w 1203622"/>
              <a:gd name="connsiteY6" fmla="*/ 0 h 263790"/>
              <a:gd name="connsiteX0" fmla="*/ 0 w 1203622"/>
              <a:gd name="connsiteY0" fmla="*/ 0 h 263790"/>
              <a:gd name="connsiteX1" fmla="*/ 834140 w 1203622"/>
              <a:gd name="connsiteY1" fmla="*/ 0 h 263790"/>
              <a:gd name="connsiteX2" fmla="*/ 1200856 w 1203622"/>
              <a:gd name="connsiteY2" fmla="*/ 120764 h 263790"/>
              <a:gd name="connsiteX3" fmla="*/ 1087843 w 1203622"/>
              <a:gd name="connsiteY3" fmla="*/ 263790 h 263790"/>
              <a:gd name="connsiteX4" fmla="*/ 834140 w 1203622"/>
              <a:gd name="connsiteY4" fmla="*/ 190499 h 263790"/>
              <a:gd name="connsiteX5" fmla="*/ 0 w 1203622"/>
              <a:gd name="connsiteY5" fmla="*/ 190499 h 263790"/>
              <a:gd name="connsiteX6" fmla="*/ 0 w 1203622"/>
              <a:gd name="connsiteY6" fmla="*/ 0 h 263790"/>
              <a:gd name="connsiteX0" fmla="*/ 0 w 1202610"/>
              <a:gd name="connsiteY0" fmla="*/ 0 h 263790"/>
              <a:gd name="connsiteX1" fmla="*/ 834140 w 1202610"/>
              <a:gd name="connsiteY1" fmla="*/ 0 h 263790"/>
              <a:gd name="connsiteX2" fmla="*/ 1200856 w 1202610"/>
              <a:gd name="connsiteY2" fmla="*/ 120764 h 263790"/>
              <a:gd name="connsiteX3" fmla="*/ 1087843 w 1202610"/>
              <a:gd name="connsiteY3" fmla="*/ 263790 h 263790"/>
              <a:gd name="connsiteX4" fmla="*/ 834140 w 1202610"/>
              <a:gd name="connsiteY4" fmla="*/ 190499 h 263790"/>
              <a:gd name="connsiteX5" fmla="*/ 0 w 1202610"/>
              <a:gd name="connsiteY5" fmla="*/ 190499 h 263790"/>
              <a:gd name="connsiteX6" fmla="*/ 0 w 1202610"/>
              <a:gd name="connsiteY6" fmla="*/ 0 h 263790"/>
              <a:gd name="connsiteX0" fmla="*/ 0 w 1202972"/>
              <a:gd name="connsiteY0" fmla="*/ 0 h 263790"/>
              <a:gd name="connsiteX1" fmla="*/ 834140 w 1202972"/>
              <a:gd name="connsiteY1" fmla="*/ 0 h 263790"/>
              <a:gd name="connsiteX2" fmla="*/ 1200856 w 1202972"/>
              <a:gd name="connsiteY2" fmla="*/ 120764 h 263790"/>
              <a:gd name="connsiteX3" fmla="*/ 1087843 w 1202972"/>
              <a:gd name="connsiteY3" fmla="*/ 263790 h 263790"/>
              <a:gd name="connsiteX4" fmla="*/ 834140 w 1202972"/>
              <a:gd name="connsiteY4" fmla="*/ 190499 h 263790"/>
              <a:gd name="connsiteX5" fmla="*/ 0 w 1202972"/>
              <a:gd name="connsiteY5" fmla="*/ 190499 h 263790"/>
              <a:gd name="connsiteX6" fmla="*/ 0 w 1202972"/>
              <a:gd name="connsiteY6" fmla="*/ 0 h 263790"/>
              <a:gd name="connsiteX0" fmla="*/ 0 w 1200856"/>
              <a:gd name="connsiteY0" fmla="*/ 0 h 263790"/>
              <a:gd name="connsiteX1" fmla="*/ 834140 w 1200856"/>
              <a:gd name="connsiteY1" fmla="*/ 0 h 263790"/>
              <a:gd name="connsiteX2" fmla="*/ 1200856 w 1200856"/>
              <a:gd name="connsiteY2" fmla="*/ 120764 h 263790"/>
              <a:gd name="connsiteX3" fmla="*/ 1087843 w 1200856"/>
              <a:gd name="connsiteY3" fmla="*/ 263790 h 263790"/>
              <a:gd name="connsiteX4" fmla="*/ 834140 w 1200856"/>
              <a:gd name="connsiteY4" fmla="*/ 190499 h 263790"/>
              <a:gd name="connsiteX5" fmla="*/ 0 w 1200856"/>
              <a:gd name="connsiteY5" fmla="*/ 190499 h 263790"/>
              <a:gd name="connsiteX6" fmla="*/ 0 w 1200856"/>
              <a:gd name="connsiteY6" fmla="*/ 0 h 263790"/>
              <a:gd name="connsiteX0" fmla="*/ 0 w 1200856"/>
              <a:gd name="connsiteY0" fmla="*/ 0 h 264551"/>
              <a:gd name="connsiteX1" fmla="*/ 834140 w 1200856"/>
              <a:gd name="connsiteY1" fmla="*/ 0 h 264551"/>
              <a:gd name="connsiteX2" fmla="*/ 1200856 w 1200856"/>
              <a:gd name="connsiteY2" fmla="*/ 120764 h 264551"/>
              <a:gd name="connsiteX3" fmla="*/ 1105162 w 1200856"/>
              <a:gd name="connsiteY3" fmla="*/ 264551 h 264551"/>
              <a:gd name="connsiteX4" fmla="*/ 834140 w 1200856"/>
              <a:gd name="connsiteY4" fmla="*/ 190499 h 264551"/>
              <a:gd name="connsiteX5" fmla="*/ 0 w 1200856"/>
              <a:gd name="connsiteY5" fmla="*/ 190499 h 264551"/>
              <a:gd name="connsiteX6" fmla="*/ 0 w 1200856"/>
              <a:gd name="connsiteY6" fmla="*/ 0 h 264551"/>
              <a:gd name="connsiteX0" fmla="*/ 0 w 1200856"/>
              <a:gd name="connsiteY0" fmla="*/ 0 h 264551"/>
              <a:gd name="connsiteX1" fmla="*/ 834140 w 1200856"/>
              <a:gd name="connsiteY1" fmla="*/ 0 h 264551"/>
              <a:gd name="connsiteX2" fmla="*/ 1200856 w 1200856"/>
              <a:gd name="connsiteY2" fmla="*/ 120764 h 264551"/>
              <a:gd name="connsiteX3" fmla="*/ 1105162 w 1200856"/>
              <a:gd name="connsiteY3" fmla="*/ 264551 h 264551"/>
              <a:gd name="connsiteX4" fmla="*/ 834140 w 1200856"/>
              <a:gd name="connsiteY4" fmla="*/ 190499 h 264551"/>
              <a:gd name="connsiteX5" fmla="*/ 0 w 1200856"/>
              <a:gd name="connsiteY5" fmla="*/ 190499 h 264551"/>
              <a:gd name="connsiteX6" fmla="*/ 0 w 1200856"/>
              <a:gd name="connsiteY6" fmla="*/ 0 h 264551"/>
              <a:gd name="connsiteX0" fmla="*/ 0 w 1200856"/>
              <a:gd name="connsiteY0" fmla="*/ 0 h 264551"/>
              <a:gd name="connsiteX1" fmla="*/ 834140 w 1200856"/>
              <a:gd name="connsiteY1" fmla="*/ 0 h 264551"/>
              <a:gd name="connsiteX2" fmla="*/ 1200856 w 1200856"/>
              <a:gd name="connsiteY2" fmla="*/ 120764 h 264551"/>
              <a:gd name="connsiteX3" fmla="*/ 1105162 w 1200856"/>
              <a:gd name="connsiteY3" fmla="*/ 264551 h 264551"/>
              <a:gd name="connsiteX4" fmla="*/ 834140 w 1200856"/>
              <a:gd name="connsiteY4" fmla="*/ 190499 h 264551"/>
              <a:gd name="connsiteX5" fmla="*/ 0 w 1200856"/>
              <a:gd name="connsiteY5" fmla="*/ 190499 h 264551"/>
              <a:gd name="connsiteX6" fmla="*/ 0 w 1200856"/>
              <a:gd name="connsiteY6" fmla="*/ 0 h 264551"/>
              <a:gd name="connsiteX0" fmla="*/ 0 w 1200856"/>
              <a:gd name="connsiteY0" fmla="*/ 0 h 264551"/>
              <a:gd name="connsiteX1" fmla="*/ 848442 w 1200856"/>
              <a:gd name="connsiteY1" fmla="*/ 9795 h 264551"/>
              <a:gd name="connsiteX2" fmla="*/ 1200856 w 1200856"/>
              <a:gd name="connsiteY2" fmla="*/ 120764 h 264551"/>
              <a:gd name="connsiteX3" fmla="*/ 1105162 w 1200856"/>
              <a:gd name="connsiteY3" fmla="*/ 264551 h 264551"/>
              <a:gd name="connsiteX4" fmla="*/ 834140 w 1200856"/>
              <a:gd name="connsiteY4" fmla="*/ 190499 h 264551"/>
              <a:gd name="connsiteX5" fmla="*/ 0 w 1200856"/>
              <a:gd name="connsiteY5" fmla="*/ 190499 h 264551"/>
              <a:gd name="connsiteX6" fmla="*/ 0 w 1200856"/>
              <a:gd name="connsiteY6" fmla="*/ 0 h 264551"/>
              <a:gd name="connsiteX0" fmla="*/ 0 w 1200856"/>
              <a:gd name="connsiteY0" fmla="*/ 0 h 268321"/>
              <a:gd name="connsiteX1" fmla="*/ 848442 w 1200856"/>
              <a:gd name="connsiteY1" fmla="*/ 9795 h 268321"/>
              <a:gd name="connsiteX2" fmla="*/ 1200856 w 1200856"/>
              <a:gd name="connsiteY2" fmla="*/ 120764 h 268321"/>
              <a:gd name="connsiteX3" fmla="*/ 1116457 w 1200856"/>
              <a:gd name="connsiteY3" fmla="*/ 268321 h 268321"/>
              <a:gd name="connsiteX4" fmla="*/ 834140 w 1200856"/>
              <a:gd name="connsiteY4" fmla="*/ 190499 h 268321"/>
              <a:gd name="connsiteX5" fmla="*/ 0 w 1200856"/>
              <a:gd name="connsiteY5" fmla="*/ 190499 h 268321"/>
              <a:gd name="connsiteX6" fmla="*/ 0 w 1200856"/>
              <a:gd name="connsiteY6" fmla="*/ 0 h 268321"/>
              <a:gd name="connsiteX0" fmla="*/ 0 w 1200856"/>
              <a:gd name="connsiteY0" fmla="*/ 0 h 268321"/>
              <a:gd name="connsiteX1" fmla="*/ 848442 w 1200856"/>
              <a:gd name="connsiteY1" fmla="*/ 9795 h 268321"/>
              <a:gd name="connsiteX2" fmla="*/ 1200856 w 1200856"/>
              <a:gd name="connsiteY2" fmla="*/ 120764 h 268321"/>
              <a:gd name="connsiteX3" fmla="*/ 1116457 w 1200856"/>
              <a:gd name="connsiteY3" fmla="*/ 268321 h 268321"/>
              <a:gd name="connsiteX4" fmla="*/ 834140 w 1200856"/>
              <a:gd name="connsiteY4" fmla="*/ 190499 h 268321"/>
              <a:gd name="connsiteX5" fmla="*/ 0 w 1200856"/>
              <a:gd name="connsiteY5" fmla="*/ 190499 h 268321"/>
              <a:gd name="connsiteX6" fmla="*/ 0 w 1200856"/>
              <a:gd name="connsiteY6" fmla="*/ 0 h 26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856" h="268321">
                <a:moveTo>
                  <a:pt x="0" y="0"/>
                </a:moveTo>
                <a:lnTo>
                  <a:pt x="848442" y="9795"/>
                </a:lnTo>
                <a:cubicBezTo>
                  <a:pt x="959890" y="44774"/>
                  <a:pt x="1133832" y="95592"/>
                  <a:pt x="1200856" y="120764"/>
                </a:cubicBezTo>
                <a:cubicBezTo>
                  <a:pt x="1189807" y="151529"/>
                  <a:pt x="1150487" y="210001"/>
                  <a:pt x="1116457" y="268321"/>
                </a:cubicBezTo>
                <a:cubicBezTo>
                  <a:pt x="1004154" y="230224"/>
                  <a:pt x="945536" y="216615"/>
                  <a:pt x="834140" y="190499"/>
                </a:cubicBezTo>
                <a:lnTo>
                  <a:pt x="0" y="1904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4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8" grpId="0" animBg="1"/>
      <p:bldP spid="22" grpId="0" animBg="1"/>
      <p:bldP spid="25" grpId="0" animBg="1"/>
      <p:bldP spid="26" grpId="0" animBg="1"/>
      <p:bldP spid="27" grpId="0" animBg="1"/>
      <p:bldP spid="28" grpId="0" animBg="1"/>
      <p:bldP spid="30" grpId="0" animBg="1"/>
      <p:bldP spid="31" grpId="0" animBg="1"/>
      <p:bldP spid="32" grpId="0" animBg="1"/>
      <p:bldP spid="33" grpId="0" animBg="1"/>
      <p:bldP spid="35" grpId="0" animBg="1"/>
      <p:bldP spid="2" grpId="0" animBg="1"/>
      <p:bldP spid="3" grpId="0" animBg="1"/>
      <p:bldP spid="4"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77E93-3DD1-56B6-FFB9-387F461D10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94BA1B-DA5C-157A-CB69-69B5B5A1D298}"/>
              </a:ext>
            </a:extLst>
          </p:cNvPr>
          <p:cNvPicPr>
            <a:picLocks noGrp="1" noRot="1" noChangeAspect="1" noMove="1" noResize="1" noEditPoints="1" noAdjustHandles="1" noChangeArrowheads="1" noChangeShapeType="1" noCrop="1"/>
          </p:cNvPicPr>
          <p:nvPr/>
        </p:nvPicPr>
        <p:blipFill>
          <a:blip r:embed="rId3"/>
          <a:srcRect l="13979" r="-1"/>
          <a:stretch/>
        </p:blipFill>
        <p:spPr>
          <a:xfrm>
            <a:off x="0" y="0"/>
            <a:ext cx="12192000" cy="6858000"/>
          </a:xfrm>
          <a:prstGeom prst="rect">
            <a:avLst/>
          </a:prstGeom>
          <a:solidFill>
            <a:srgbClr val="6E6E6E"/>
          </a:solidFill>
        </p:spPr>
      </p:pic>
      <p:sp>
        <p:nvSpPr>
          <p:cNvPr id="7" name="Text Placeholder 6">
            <a:extLst>
              <a:ext uri="{FF2B5EF4-FFF2-40B4-BE49-F238E27FC236}">
                <a16:creationId xmlns:a16="http://schemas.microsoft.com/office/drawing/2014/main" id="{23963E9D-CE0B-5B4B-6FCF-4A6F0FC0E852}"/>
              </a:ext>
            </a:extLst>
          </p:cNvPr>
          <p:cNvSpPr>
            <a:spLocks noGrp="1"/>
          </p:cNvSpPr>
          <p:nvPr>
            <p:ph type="body" sz="quarter" idx="16"/>
          </p:nvPr>
        </p:nvSpPr>
        <p:spPr/>
        <p:txBody>
          <a:bodyPr/>
          <a:lstStyle/>
          <a:p>
            <a:pPr indent="0">
              <a:buNone/>
            </a:pPr>
            <a:r>
              <a:rPr lang="en-US" sz="1400" b="1" spc="100">
                <a:solidFill>
                  <a:srgbClr val="3DB1C7"/>
                </a:solidFill>
              </a:rPr>
              <a:t>OVERVIEW OF LANDSIDE REQUIREMENTS</a:t>
            </a:r>
          </a:p>
        </p:txBody>
      </p:sp>
      <p:sp>
        <p:nvSpPr>
          <p:cNvPr id="20" name="Text Placeholder 19">
            <a:extLst>
              <a:ext uri="{FF2B5EF4-FFF2-40B4-BE49-F238E27FC236}">
                <a16:creationId xmlns:a16="http://schemas.microsoft.com/office/drawing/2014/main" id="{4C33C2F2-0771-AE18-42F7-2B464FB14532}"/>
              </a:ext>
            </a:extLst>
          </p:cNvPr>
          <p:cNvSpPr>
            <a:spLocks noGrp="1"/>
          </p:cNvSpPr>
          <p:nvPr>
            <p:ph type="body" sz="quarter" idx="17"/>
          </p:nvPr>
        </p:nvSpPr>
        <p:spPr>
          <a:xfrm>
            <a:off x="457200" y="914401"/>
            <a:ext cx="11277600" cy="685799"/>
          </a:xfrm>
        </p:spPr>
        <p:txBody>
          <a:bodyPr/>
          <a:lstStyle/>
          <a:p>
            <a:pPr indent="0">
              <a:buNone/>
            </a:pPr>
            <a:r>
              <a:rPr lang="en-US" sz="4400">
                <a:solidFill>
                  <a:schemeClr val="accent1"/>
                </a:solidFill>
                <a:latin typeface="Poppins Medium" panose="00000600000000000000" pitchFamily="2" charset="0"/>
                <a:cs typeface="Poppins Medium" panose="00000600000000000000" pitchFamily="2" charset="0"/>
              </a:rPr>
              <a:t>Landside roadways</a:t>
            </a:r>
          </a:p>
        </p:txBody>
      </p:sp>
      <p:sp>
        <p:nvSpPr>
          <p:cNvPr id="12" name="Slide Number Placeholder 4">
            <a:extLst>
              <a:ext uri="{FF2B5EF4-FFF2-40B4-BE49-F238E27FC236}">
                <a16:creationId xmlns:a16="http://schemas.microsoft.com/office/drawing/2014/main" id="{5CC3DE1F-862C-C954-DAC9-CEDD5687D827}"/>
              </a:ext>
            </a:extLst>
          </p:cNvPr>
          <p:cNvSpPr>
            <a:spLocks noGrp="1"/>
          </p:cNvSpPr>
          <p:nvPr>
            <p:ph type="sldNum" sz="quarter" idx="11"/>
          </p:nvPr>
        </p:nvSpPr>
        <p:spPr>
          <a:xfrm>
            <a:off x="8610600" y="6356350"/>
            <a:ext cx="3177360" cy="365125"/>
          </a:xfrm>
        </p:spPr>
        <p:txBody>
          <a:bodyPr/>
          <a:lstStyle/>
          <a:p>
            <a:fld id="{99F89DBD-657F-0D4B-86A7-CD9BC0A58798}" type="slidenum">
              <a:rPr lang="en-US" smtClean="0"/>
              <a:pPr/>
              <a:t>27</a:t>
            </a:fld>
            <a:endParaRPr lang="en-US"/>
          </a:p>
        </p:txBody>
      </p:sp>
      <p:sp>
        <p:nvSpPr>
          <p:cNvPr id="5" name="Rectangle 4">
            <a:extLst>
              <a:ext uri="{FF2B5EF4-FFF2-40B4-BE49-F238E27FC236}">
                <a16:creationId xmlns:a16="http://schemas.microsoft.com/office/drawing/2014/main" id="{783F3660-4789-8982-ABF4-06403FF2A1A6}"/>
              </a:ext>
            </a:extLst>
          </p:cNvPr>
          <p:cNvSpPr/>
          <p:nvPr/>
        </p:nvSpPr>
        <p:spPr>
          <a:xfrm>
            <a:off x="0" y="1755879"/>
            <a:ext cx="2443831" cy="64008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Inter" panose="02000503000000020004" pitchFamily="2" charset="0"/>
                <a:ea typeface="Inter" panose="02000503000000020004" pitchFamily="2" charset="0"/>
              </a:rPr>
              <a:t>PRIMARY ACCESS</a:t>
            </a:r>
          </a:p>
        </p:txBody>
      </p:sp>
      <p:sp>
        <p:nvSpPr>
          <p:cNvPr id="6" name="Rectangle 5">
            <a:extLst>
              <a:ext uri="{FF2B5EF4-FFF2-40B4-BE49-F238E27FC236}">
                <a16:creationId xmlns:a16="http://schemas.microsoft.com/office/drawing/2014/main" id="{7DA8BF27-4920-2CE1-F223-23FF0F07E088}"/>
              </a:ext>
            </a:extLst>
          </p:cNvPr>
          <p:cNvSpPr/>
          <p:nvPr/>
        </p:nvSpPr>
        <p:spPr>
          <a:xfrm>
            <a:off x="0" y="2590800"/>
            <a:ext cx="2443831" cy="6400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latin typeface="Inter" panose="02000503000000020004" pitchFamily="2" charset="0"/>
                <a:ea typeface="Inter" panose="02000503000000020004" pitchFamily="2" charset="0"/>
              </a:rPr>
              <a:t>OTHER ACCESS</a:t>
            </a:r>
          </a:p>
        </p:txBody>
      </p:sp>
      <p:sp>
        <p:nvSpPr>
          <p:cNvPr id="8" name="Speech Bubble: Rectangle 7">
            <a:extLst>
              <a:ext uri="{FF2B5EF4-FFF2-40B4-BE49-F238E27FC236}">
                <a16:creationId xmlns:a16="http://schemas.microsoft.com/office/drawing/2014/main" id="{6971FB19-F0E2-1E40-87E4-F5E318C59FA9}"/>
              </a:ext>
            </a:extLst>
          </p:cNvPr>
          <p:cNvSpPr/>
          <p:nvPr/>
        </p:nvSpPr>
        <p:spPr>
          <a:xfrm>
            <a:off x="8382000" y="3581400"/>
            <a:ext cx="1371600" cy="228600"/>
          </a:xfrm>
          <a:prstGeom prst="wedgeRectCallout">
            <a:avLst>
              <a:gd name="adj1" fmla="val 34522"/>
              <a:gd name="adj2" fmla="val -166489"/>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00000"/>
                </a:solidFill>
                <a:latin typeface="Inter"/>
                <a:ea typeface="Inter" panose="02000503000000020004" pitchFamily="2" charset="0"/>
              </a:rPr>
              <a:t>MAX Red Line</a:t>
            </a:r>
          </a:p>
        </p:txBody>
      </p:sp>
      <p:pic>
        <p:nvPicPr>
          <p:cNvPr id="10" name="Picture 9">
            <a:extLst>
              <a:ext uri="{FF2B5EF4-FFF2-40B4-BE49-F238E27FC236}">
                <a16:creationId xmlns:a16="http://schemas.microsoft.com/office/drawing/2014/main" id="{2C8A70E8-70C7-60A9-DF7B-50411ED30AB7}"/>
              </a:ext>
            </a:extLst>
          </p:cNvPr>
          <p:cNvPicPr>
            <a:picLocks noChangeAspect="1"/>
          </p:cNvPicPr>
          <p:nvPr/>
        </p:nvPicPr>
        <p:blipFill>
          <a:blip r:embed="rId4"/>
          <a:stretch>
            <a:fillRect/>
          </a:stretch>
        </p:blipFill>
        <p:spPr>
          <a:xfrm>
            <a:off x="11027489" y="4956809"/>
            <a:ext cx="350441" cy="284247"/>
          </a:xfrm>
          <a:prstGeom prst="rect">
            <a:avLst/>
          </a:prstGeom>
        </p:spPr>
      </p:pic>
      <p:sp>
        <p:nvSpPr>
          <p:cNvPr id="11" name="Oval 10">
            <a:extLst>
              <a:ext uri="{FF2B5EF4-FFF2-40B4-BE49-F238E27FC236}">
                <a16:creationId xmlns:a16="http://schemas.microsoft.com/office/drawing/2014/main" id="{7195AD6B-13CF-D280-172F-FFA56B314DC4}"/>
              </a:ext>
            </a:extLst>
          </p:cNvPr>
          <p:cNvSpPr/>
          <p:nvPr/>
        </p:nvSpPr>
        <p:spPr>
          <a:xfrm>
            <a:off x="3430270" y="2608580"/>
            <a:ext cx="91440" cy="9144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14A5B8-37A5-1FF3-F16F-302E63C3EA7A}"/>
              </a:ext>
            </a:extLst>
          </p:cNvPr>
          <p:cNvSpPr/>
          <p:nvPr/>
        </p:nvSpPr>
        <p:spPr>
          <a:xfrm>
            <a:off x="8522970" y="2733675"/>
            <a:ext cx="91440" cy="9144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6A8A89-878C-9379-A8B9-9377DADA0871}"/>
              </a:ext>
            </a:extLst>
          </p:cNvPr>
          <p:cNvSpPr/>
          <p:nvPr/>
        </p:nvSpPr>
        <p:spPr>
          <a:xfrm>
            <a:off x="10412095" y="3000375"/>
            <a:ext cx="91440" cy="91440"/>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14">
            <a:extLst>
              <a:ext uri="{FF2B5EF4-FFF2-40B4-BE49-F238E27FC236}">
                <a16:creationId xmlns:a16="http://schemas.microsoft.com/office/drawing/2014/main" id="{83EBE0C2-4BC4-17FE-F4E8-C42DD389EEA0}"/>
              </a:ext>
            </a:extLst>
          </p:cNvPr>
          <p:cNvSpPr/>
          <p:nvPr/>
        </p:nvSpPr>
        <p:spPr>
          <a:xfrm>
            <a:off x="2819400" y="3200400"/>
            <a:ext cx="2011680" cy="228600"/>
          </a:xfrm>
          <a:prstGeom prst="wedgeRectCallout">
            <a:avLst>
              <a:gd name="adj1" fmla="val -18045"/>
              <a:gd name="adj2" fmla="val -266488"/>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00000"/>
                </a:solidFill>
                <a:latin typeface="Inter"/>
                <a:ea typeface="Inter" panose="02000503000000020004" pitchFamily="2" charset="0"/>
              </a:rPr>
              <a:t>MAX Red Line Station</a:t>
            </a:r>
          </a:p>
        </p:txBody>
      </p:sp>
      <p:sp>
        <p:nvSpPr>
          <p:cNvPr id="16" name="TextBox 15">
            <a:extLst>
              <a:ext uri="{FF2B5EF4-FFF2-40B4-BE49-F238E27FC236}">
                <a16:creationId xmlns:a16="http://schemas.microsoft.com/office/drawing/2014/main" id="{0DCC90A3-BE9F-1812-6DE2-F255A5C7ABB6}"/>
              </a:ext>
            </a:extLst>
          </p:cNvPr>
          <p:cNvSpPr txBox="1"/>
          <p:nvPr/>
        </p:nvSpPr>
        <p:spPr>
          <a:xfrm rot="5400000">
            <a:off x="2951399" y="2332246"/>
            <a:ext cx="640080" cy="153888"/>
          </a:xfrm>
          <a:prstGeom prst="rect">
            <a:avLst/>
          </a:prstGeom>
          <a:solidFill>
            <a:srgbClr val="FEFFFF">
              <a:alpha val="74902"/>
            </a:srgbClr>
          </a:solidFill>
        </p:spPr>
        <p:txBody>
          <a:bodyPr wrap="square" lIns="0" tIns="0" rIns="0" bIns="0" rtlCol="0">
            <a:spAutoFit/>
          </a:bodyPr>
          <a:lstStyle>
            <a:defPPr>
              <a:defRPr lang="en-US"/>
            </a:defPPr>
            <a:lvl1pPr algn="ctr">
              <a:defRPr sz="1000">
                <a:solidFill>
                  <a:srgbClr val="000000"/>
                </a:solidFill>
                <a:latin typeface="Inter" panose="02000503000000020004" pitchFamily="2" charset="0"/>
                <a:ea typeface="Inter" panose="02000503000000020004" pitchFamily="2" charset="0"/>
              </a:defRPr>
            </a:lvl1pPr>
          </a:lstStyle>
          <a:p>
            <a:r>
              <a:rPr lang="en-US"/>
              <a:t>Terminal</a:t>
            </a:r>
          </a:p>
        </p:txBody>
      </p:sp>
      <p:sp>
        <p:nvSpPr>
          <p:cNvPr id="17" name="TextBox 16">
            <a:extLst>
              <a:ext uri="{FF2B5EF4-FFF2-40B4-BE49-F238E27FC236}">
                <a16:creationId xmlns:a16="http://schemas.microsoft.com/office/drawing/2014/main" id="{C19D58BD-0DAA-AE59-1D67-4C93006CEAE8}"/>
              </a:ext>
            </a:extLst>
          </p:cNvPr>
          <p:cNvSpPr txBox="1"/>
          <p:nvPr/>
        </p:nvSpPr>
        <p:spPr>
          <a:xfrm>
            <a:off x="6126480" y="2315212"/>
            <a:ext cx="100584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Airport Way</a:t>
            </a:r>
          </a:p>
        </p:txBody>
      </p:sp>
      <p:sp>
        <p:nvSpPr>
          <p:cNvPr id="18" name="TextBox 17">
            <a:extLst>
              <a:ext uri="{FF2B5EF4-FFF2-40B4-BE49-F238E27FC236}">
                <a16:creationId xmlns:a16="http://schemas.microsoft.com/office/drawing/2014/main" id="{964BE96E-14BA-660B-6581-F317775E7BE2}"/>
              </a:ext>
            </a:extLst>
          </p:cNvPr>
          <p:cNvSpPr txBox="1"/>
          <p:nvPr/>
        </p:nvSpPr>
        <p:spPr>
          <a:xfrm rot="729256">
            <a:off x="9898380" y="1432562"/>
            <a:ext cx="1005840" cy="153888"/>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Marine Dr</a:t>
            </a:r>
          </a:p>
        </p:txBody>
      </p:sp>
      <p:sp>
        <p:nvSpPr>
          <p:cNvPr id="19" name="TextBox 18">
            <a:extLst>
              <a:ext uri="{FF2B5EF4-FFF2-40B4-BE49-F238E27FC236}">
                <a16:creationId xmlns:a16="http://schemas.microsoft.com/office/drawing/2014/main" id="{A1CD3212-EECF-493C-D24C-AE70843784A2}"/>
              </a:ext>
            </a:extLst>
          </p:cNvPr>
          <p:cNvSpPr txBox="1"/>
          <p:nvPr/>
        </p:nvSpPr>
        <p:spPr>
          <a:xfrm>
            <a:off x="7961629" y="2200913"/>
            <a:ext cx="82296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Frontage Rd</a:t>
            </a:r>
          </a:p>
        </p:txBody>
      </p:sp>
      <p:sp>
        <p:nvSpPr>
          <p:cNvPr id="21" name="TextBox 20">
            <a:extLst>
              <a:ext uri="{FF2B5EF4-FFF2-40B4-BE49-F238E27FC236}">
                <a16:creationId xmlns:a16="http://schemas.microsoft.com/office/drawing/2014/main" id="{FD1CADA1-B6DD-4DF1-20AC-2C9543CEECDF}"/>
              </a:ext>
            </a:extLst>
          </p:cNvPr>
          <p:cNvSpPr txBox="1"/>
          <p:nvPr/>
        </p:nvSpPr>
        <p:spPr>
          <a:xfrm rot="3628651">
            <a:off x="7391058" y="4967406"/>
            <a:ext cx="82296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82</a:t>
            </a:r>
            <a:r>
              <a:rPr lang="en-US" sz="1000" baseline="30000">
                <a:solidFill>
                  <a:srgbClr val="000000"/>
                </a:solidFill>
                <a:latin typeface="Inter" panose="02000503000000020004" pitchFamily="2" charset="0"/>
                <a:ea typeface="Inter" panose="02000503000000020004" pitchFamily="2" charset="0"/>
              </a:rPr>
              <a:t>nd</a:t>
            </a:r>
            <a:r>
              <a:rPr lang="en-US" sz="1000">
                <a:solidFill>
                  <a:srgbClr val="000000"/>
                </a:solidFill>
                <a:latin typeface="Inter" panose="02000503000000020004" pitchFamily="2" charset="0"/>
                <a:ea typeface="Inter" panose="02000503000000020004" pitchFamily="2" charset="0"/>
              </a:rPr>
              <a:t> Ave</a:t>
            </a:r>
          </a:p>
        </p:txBody>
      </p:sp>
      <p:sp>
        <p:nvSpPr>
          <p:cNvPr id="22" name="TextBox 21">
            <a:extLst>
              <a:ext uri="{FF2B5EF4-FFF2-40B4-BE49-F238E27FC236}">
                <a16:creationId xmlns:a16="http://schemas.microsoft.com/office/drawing/2014/main" id="{C6893D66-E494-EDA7-E3F7-2488989AA2BB}"/>
              </a:ext>
            </a:extLst>
          </p:cNvPr>
          <p:cNvSpPr txBox="1"/>
          <p:nvPr/>
        </p:nvSpPr>
        <p:spPr>
          <a:xfrm rot="20712085">
            <a:off x="6912203" y="6402143"/>
            <a:ext cx="100584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Columbia Ct</a:t>
            </a:r>
          </a:p>
        </p:txBody>
      </p:sp>
      <p:sp>
        <p:nvSpPr>
          <p:cNvPr id="23" name="TextBox 22">
            <a:extLst>
              <a:ext uri="{FF2B5EF4-FFF2-40B4-BE49-F238E27FC236}">
                <a16:creationId xmlns:a16="http://schemas.microsoft.com/office/drawing/2014/main" id="{1C85D1FC-129F-0E53-FA68-C25C1156AD21}"/>
              </a:ext>
            </a:extLst>
          </p:cNvPr>
          <p:cNvSpPr txBox="1"/>
          <p:nvPr/>
        </p:nvSpPr>
        <p:spPr>
          <a:xfrm rot="19868356">
            <a:off x="8506052" y="6349329"/>
            <a:ext cx="1005840" cy="153888"/>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Lombard St</a:t>
            </a:r>
          </a:p>
        </p:txBody>
      </p:sp>
      <p:sp>
        <p:nvSpPr>
          <p:cNvPr id="24" name="TextBox 23">
            <a:extLst>
              <a:ext uri="{FF2B5EF4-FFF2-40B4-BE49-F238E27FC236}">
                <a16:creationId xmlns:a16="http://schemas.microsoft.com/office/drawing/2014/main" id="{009E8F95-BB4E-D31E-1AD4-B4FF5BB986EC}"/>
              </a:ext>
            </a:extLst>
          </p:cNvPr>
          <p:cNvSpPr txBox="1"/>
          <p:nvPr/>
        </p:nvSpPr>
        <p:spPr>
          <a:xfrm rot="20280205">
            <a:off x="11461419" y="5730774"/>
            <a:ext cx="73152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Sandy Blvd</a:t>
            </a:r>
          </a:p>
        </p:txBody>
      </p:sp>
      <p:sp>
        <p:nvSpPr>
          <p:cNvPr id="25" name="TextBox 24">
            <a:extLst>
              <a:ext uri="{FF2B5EF4-FFF2-40B4-BE49-F238E27FC236}">
                <a16:creationId xmlns:a16="http://schemas.microsoft.com/office/drawing/2014/main" id="{A310590D-F113-3C58-2F32-C195A99EDA24}"/>
              </a:ext>
            </a:extLst>
          </p:cNvPr>
          <p:cNvSpPr txBox="1"/>
          <p:nvPr/>
        </p:nvSpPr>
        <p:spPr>
          <a:xfrm rot="17610914">
            <a:off x="11353515" y="3383880"/>
            <a:ext cx="1005840" cy="153888"/>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Holman St</a:t>
            </a:r>
          </a:p>
        </p:txBody>
      </p:sp>
      <p:sp>
        <p:nvSpPr>
          <p:cNvPr id="27" name="TextBox 26">
            <a:extLst>
              <a:ext uri="{FF2B5EF4-FFF2-40B4-BE49-F238E27FC236}">
                <a16:creationId xmlns:a16="http://schemas.microsoft.com/office/drawing/2014/main" id="{D6E45A86-51FB-6606-D80E-732FBAAE1F05}"/>
              </a:ext>
            </a:extLst>
          </p:cNvPr>
          <p:cNvSpPr txBox="1"/>
          <p:nvPr/>
        </p:nvSpPr>
        <p:spPr>
          <a:xfrm rot="150945">
            <a:off x="8065796" y="4310534"/>
            <a:ext cx="109728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Alderwood Rd</a:t>
            </a:r>
          </a:p>
        </p:txBody>
      </p:sp>
      <p:sp>
        <p:nvSpPr>
          <p:cNvPr id="28" name="TextBox 27">
            <a:extLst>
              <a:ext uri="{FF2B5EF4-FFF2-40B4-BE49-F238E27FC236}">
                <a16:creationId xmlns:a16="http://schemas.microsoft.com/office/drawing/2014/main" id="{55EA033C-3E1F-20B6-FEA0-00A9E012517E}"/>
              </a:ext>
            </a:extLst>
          </p:cNvPr>
          <p:cNvSpPr txBox="1"/>
          <p:nvPr/>
        </p:nvSpPr>
        <p:spPr>
          <a:xfrm>
            <a:off x="9069096" y="2860720"/>
            <a:ext cx="1097280" cy="153888"/>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Cascade Pkwy</a:t>
            </a:r>
          </a:p>
        </p:txBody>
      </p:sp>
      <p:sp>
        <p:nvSpPr>
          <p:cNvPr id="29" name="TextBox 28">
            <a:extLst>
              <a:ext uri="{FF2B5EF4-FFF2-40B4-BE49-F238E27FC236}">
                <a16:creationId xmlns:a16="http://schemas.microsoft.com/office/drawing/2014/main" id="{7E6ED28A-507E-284B-E5C2-7E1DD0C71812}"/>
              </a:ext>
            </a:extLst>
          </p:cNvPr>
          <p:cNvSpPr txBox="1"/>
          <p:nvPr/>
        </p:nvSpPr>
        <p:spPr>
          <a:xfrm rot="16200000">
            <a:off x="10094835" y="3341310"/>
            <a:ext cx="731520" cy="307777"/>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Mt St </a:t>
            </a:r>
          </a:p>
          <a:p>
            <a:pPr algn="ctr"/>
            <a:r>
              <a:rPr lang="en-US" sz="1000">
                <a:solidFill>
                  <a:srgbClr val="000000"/>
                </a:solidFill>
                <a:latin typeface="Inter" panose="02000503000000020004" pitchFamily="2" charset="0"/>
                <a:ea typeface="Inter" panose="02000503000000020004" pitchFamily="2" charset="0"/>
              </a:rPr>
              <a:t>Helens Ave</a:t>
            </a:r>
          </a:p>
        </p:txBody>
      </p:sp>
      <p:sp>
        <p:nvSpPr>
          <p:cNvPr id="30" name="TextBox 29">
            <a:extLst>
              <a:ext uri="{FF2B5EF4-FFF2-40B4-BE49-F238E27FC236}">
                <a16:creationId xmlns:a16="http://schemas.microsoft.com/office/drawing/2014/main" id="{E72C6F18-D2BF-8F6A-066D-87A739591107}"/>
              </a:ext>
            </a:extLst>
          </p:cNvPr>
          <p:cNvSpPr txBox="1"/>
          <p:nvPr/>
        </p:nvSpPr>
        <p:spPr>
          <a:xfrm rot="16200000">
            <a:off x="9118205" y="2294830"/>
            <a:ext cx="640080" cy="307777"/>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Mt </a:t>
            </a:r>
          </a:p>
          <a:p>
            <a:pPr algn="ctr"/>
            <a:r>
              <a:rPr lang="en-US" sz="1000">
                <a:solidFill>
                  <a:srgbClr val="000000"/>
                </a:solidFill>
                <a:latin typeface="Inter" panose="02000503000000020004" pitchFamily="2" charset="0"/>
                <a:ea typeface="Inter" panose="02000503000000020004" pitchFamily="2" charset="0"/>
              </a:rPr>
              <a:t>Hood Ave</a:t>
            </a:r>
          </a:p>
        </p:txBody>
      </p:sp>
      <p:sp>
        <p:nvSpPr>
          <p:cNvPr id="31" name="TextBox 30">
            <a:extLst>
              <a:ext uri="{FF2B5EF4-FFF2-40B4-BE49-F238E27FC236}">
                <a16:creationId xmlns:a16="http://schemas.microsoft.com/office/drawing/2014/main" id="{0CDECEB4-FE25-F0B3-1E13-681347E06DC5}"/>
              </a:ext>
            </a:extLst>
          </p:cNvPr>
          <p:cNvSpPr txBox="1"/>
          <p:nvPr/>
        </p:nvSpPr>
        <p:spPr>
          <a:xfrm>
            <a:off x="6526530" y="2766062"/>
            <a:ext cx="731520" cy="307777"/>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Air </a:t>
            </a:r>
          </a:p>
          <a:p>
            <a:pPr algn="ctr"/>
            <a:r>
              <a:rPr lang="en-US" sz="1000">
                <a:solidFill>
                  <a:srgbClr val="000000"/>
                </a:solidFill>
                <a:latin typeface="Inter" panose="02000503000000020004" pitchFamily="2" charset="0"/>
                <a:ea typeface="Inter" panose="02000503000000020004" pitchFamily="2" charset="0"/>
              </a:rPr>
              <a:t>Cargo Way</a:t>
            </a:r>
          </a:p>
        </p:txBody>
      </p:sp>
      <p:sp>
        <p:nvSpPr>
          <p:cNvPr id="33" name="TextBox 32">
            <a:extLst>
              <a:ext uri="{FF2B5EF4-FFF2-40B4-BE49-F238E27FC236}">
                <a16:creationId xmlns:a16="http://schemas.microsoft.com/office/drawing/2014/main" id="{2D02D0EC-2F54-80D6-7A34-99F4BAF3927C}"/>
              </a:ext>
            </a:extLst>
          </p:cNvPr>
          <p:cNvSpPr txBox="1"/>
          <p:nvPr/>
        </p:nvSpPr>
        <p:spPr>
          <a:xfrm rot="17454589">
            <a:off x="6135396" y="4666134"/>
            <a:ext cx="1097280" cy="137160"/>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Alderwood Rd</a:t>
            </a:r>
          </a:p>
        </p:txBody>
      </p:sp>
      <p:sp>
        <p:nvSpPr>
          <p:cNvPr id="34" name="TextBox 33">
            <a:extLst>
              <a:ext uri="{FF2B5EF4-FFF2-40B4-BE49-F238E27FC236}">
                <a16:creationId xmlns:a16="http://schemas.microsoft.com/office/drawing/2014/main" id="{2C5541BA-A975-9989-8576-B320DA6324E0}"/>
              </a:ext>
            </a:extLst>
          </p:cNvPr>
          <p:cNvSpPr txBox="1"/>
          <p:nvPr/>
        </p:nvSpPr>
        <p:spPr>
          <a:xfrm rot="20940111">
            <a:off x="3684296" y="5699170"/>
            <a:ext cx="1097280" cy="153888"/>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a:t>
            </a:r>
            <a:r>
              <a:rPr lang="en-US" sz="1000" err="1">
                <a:solidFill>
                  <a:srgbClr val="000000"/>
                </a:solidFill>
                <a:latin typeface="Inter" panose="02000503000000020004" pitchFamily="2" charset="0"/>
                <a:ea typeface="Inter" panose="02000503000000020004" pitchFamily="2" charset="0"/>
              </a:rPr>
              <a:t>Cornfoot</a:t>
            </a:r>
            <a:r>
              <a:rPr lang="en-US" sz="1000">
                <a:solidFill>
                  <a:srgbClr val="000000"/>
                </a:solidFill>
                <a:latin typeface="Inter" panose="02000503000000020004" pitchFamily="2" charset="0"/>
                <a:ea typeface="Inter" panose="02000503000000020004" pitchFamily="2" charset="0"/>
              </a:rPr>
              <a:t> Rd</a:t>
            </a:r>
          </a:p>
        </p:txBody>
      </p:sp>
      <p:sp>
        <p:nvSpPr>
          <p:cNvPr id="35" name="TextBox 34">
            <a:extLst>
              <a:ext uri="{FF2B5EF4-FFF2-40B4-BE49-F238E27FC236}">
                <a16:creationId xmlns:a16="http://schemas.microsoft.com/office/drawing/2014/main" id="{0F0C3404-C2F9-8D6F-E48F-02FBCF808C3B}"/>
              </a:ext>
            </a:extLst>
          </p:cNvPr>
          <p:cNvSpPr txBox="1"/>
          <p:nvPr/>
        </p:nvSpPr>
        <p:spPr>
          <a:xfrm rot="3617523">
            <a:off x="1938046" y="5127670"/>
            <a:ext cx="1097280" cy="153888"/>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Airtrans Way</a:t>
            </a:r>
          </a:p>
        </p:txBody>
      </p:sp>
      <p:sp>
        <p:nvSpPr>
          <p:cNvPr id="36" name="TextBox 35">
            <a:extLst>
              <a:ext uri="{FF2B5EF4-FFF2-40B4-BE49-F238E27FC236}">
                <a16:creationId xmlns:a16="http://schemas.microsoft.com/office/drawing/2014/main" id="{68B4ADB9-1849-3C11-C3FD-C68F9682B71F}"/>
              </a:ext>
            </a:extLst>
          </p:cNvPr>
          <p:cNvSpPr txBox="1"/>
          <p:nvPr/>
        </p:nvSpPr>
        <p:spPr>
          <a:xfrm rot="3667084">
            <a:off x="1478111" y="6429616"/>
            <a:ext cx="457200" cy="307777"/>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47</a:t>
            </a:r>
            <a:r>
              <a:rPr lang="en-US" sz="1000" baseline="30000">
                <a:solidFill>
                  <a:srgbClr val="000000"/>
                </a:solidFill>
                <a:latin typeface="Inter" panose="02000503000000020004" pitchFamily="2" charset="0"/>
                <a:ea typeface="Inter" panose="02000503000000020004" pitchFamily="2" charset="0"/>
              </a:rPr>
              <a:t>th</a:t>
            </a:r>
          </a:p>
          <a:p>
            <a:pPr algn="ctr"/>
            <a:r>
              <a:rPr lang="en-US" sz="1000">
                <a:solidFill>
                  <a:srgbClr val="000000"/>
                </a:solidFill>
                <a:latin typeface="Inter" panose="02000503000000020004" pitchFamily="2" charset="0"/>
                <a:ea typeface="Inter" panose="02000503000000020004" pitchFamily="2" charset="0"/>
              </a:rPr>
              <a:t>Ave</a:t>
            </a:r>
          </a:p>
        </p:txBody>
      </p:sp>
      <p:sp>
        <p:nvSpPr>
          <p:cNvPr id="4" name="TextBox 3">
            <a:extLst>
              <a:ext uri="{FF2B5EF4-FFF2-40B4-BE49-F238E27FC236}">
                <a16:creationId xmlns:a16="http://schemas.microsoft.com/office/drawing/2014/main" id="{7BBD5B57-4E07-466F-10D1-884A0A225AC3}"/>
              </a:ext>
            </a:extLst>
          </p:cNvPr>
          <p:cNvSpPr txBox="1"/>
          <p:nvPr/>
        </p:nvSpPr>
        <p:spPr>
          <a:xfrm rot="16200000">
            <a:off x="2690642" y="5046387"/>
            <a:ext cx="731520" cy="310896"/>
          </a:xfrm>
          <a:prstGeom prst="rect">
            <a:avLst/>
          </a:prstGeom>
          <a:solidFill>
            <a:srgbClr val="FEFFFF">
              <a:alpha val="74902"/>
            </a:srgbClr>
          </a:solidFill>
        </p:spPr>
        <p:txBody>
          <a:bodyPr wrap="square" lIns="0" tIns="0" rIns="0" bIns="0" rtlCol="0">
            <a:spAutoFit/>
          </a:bodyPr>
          <a:lstStyle/>
          <a:p>
            <a:pPr algn="ctr"/>
            <a:r>
              <a:rPr lang="en-US" sz="1000">
                <a:solidFill>
                  <a:srgbClr val="000000"/>
                </a:solidFill>
                <a:latin typeface="Inter" panose="02000503000000020004" pitchFamily="2" charset="0"/>
                <a:ea typeface="Inter" panose="02000503000000020004" pitchFamily="2" charset="0"/>
              </a:rPr>
              <a:t>NE Mary Olsen Way</a:t>
            </a:r>
          </a:p>
        </p:txBody>
      </p:sp>
    </p:spTree>
    <p:extLst>
      <p:ext uri="{BB962C8B-B14F-4D97-AF65-F5344CB8AC3E}">
        <p14:creationId xmlns:p14="http://schemas.microsoft.com/office/powerpoint/2010/main" val="936457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D472-F71A-6253-D548-7C08A4C5C19E}"/>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9A1D98E6-7FC6-CEEF-CBFC-9BA89430BC24}"/>
              </a:ext>
            </a:extLst>
          </p:cNvPr>
          <p:cNvSpPr/>
          <p:nvPr/>
        </p:nvSpPr>
        <p:spPr>
          <a:xfrm>
            <a:off x="0" y="0"/>
            <a:ext cx="12192000" cy="762000"/>
          </a:xfrm>
          <a:prstGeom prst="rect">
            <a:avLst/>
          </a:prstGeom>
          <a:solidFill>
            <a:srgbClr val="D7E8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2D726D-595F-F66F-E050-CCB132761001}"/>
              </a:ext>
            </a:extLst>
          </p:cNvPr>
          <p:cNvPicPr>
            <a:picLocks noChangeAspect="1"/>
          </p:cNvPicPr>
          <p:nvPr/>
        </p:nvPicPr>
        <p:blipFill>
          <a:blip r:embed="rId3"/>
          <a:srcRect l="2210" r="2210"/>
          <a:stretch/>
        </p:blipFill>
        <p:spPr>
          <a:xfrm>
            <a:off x="0" y="723900"/>
            <a:ext cx="12192000" cy="6172200"/>
          </a:xfrm>
          <a:prstGeom prst="rect">
            <a:avLst/>
          </a:prstGeom>
          <a:solidFill>
            <a:srgbClr val="6E6E6E"/>
          </a:solidFill>
        </p:spPr>
      </p:pic>
      <p:sp>
        <p:nvSpPr>
          <p:cNvPr id="7" name="Text Placeholder 6">
            <a:extLst>
              <a:ext uri="{FF2B5EF4-FFF2-40B4-BE49-F238E27FC236}">
                <a16:creationId xmlns:a16="http://schemas.microsoft.com/office/drawing/2014/main" id="{E0C5644B-31C9-F1F1-A9C6-CA37C1E33E73}"/>
              </a:ext>
            </a:extLst>
          </p:cNvPr>
          <p:cNvSpPr>
            <a:spLocks noGrp="1"/>
          </p:cNvSpPr>
          <p:nvPr>
            <p:ph type="body" sz="quarter" idx="16"/>
          </p:nvPr>
        </p:nvSpPr>
        <p:spPr/>
        <p:txBody>
          <a:bodyPr/>
          <a:lstStyle/>
          <a:p>
            <a:pPr indent="0">
              <a:buNone/>
            </a:pPr>
            <a:r>
              <a:rPr lang="en-US" sz="1400" b="1" spc="100">
                <a:solidFill>
                  <a:srgbClr val="3DB1C7"/>
                </a:solidFill>
              </a:rPr>
              <a:t>OVERVIEW OF LANDSIDE REQUIREMENTS</a:t>
            </a:r>
          </a:p>
        </p:txBody>
      </p:sp>
      <p:sp>
        <p:nvSpPr>
          <p:cNvPr id="20" name="Text Placeholder 19">
            <a:extLst>
              <a:ext uri="{FF2B5EF4-FFF2-40B4-BE49-F238E27FC236}">
                <a16:creationId xmlns:a16="http://schemas.microsoft.com/office/drawing/2014/main" id="{F49EFDB9-34B5-8605-6B6F-815C3EC9F6CC}"/>
              </a:ext>
            </a:extLst>
          </p:cNvPr>
          <p:cNvSpPr>
            <a:spLocks noGrp="1"/>
          </p:cNvSpPr>
          <p:nvPr>
            <p:ph type="body" sz="quarter" idx="17"/>
          </p:nvPr>
        </p:nvSpPr>
        <p:spPr>
          <a:xfrm>
            <a:off x="457200" y="914401"/>
            <a:ext cx="11277600" cy="685799"/>
          </a:xfrm>
        </p:spPr>
        <p:txBody>
          <a:bodyPr/>
          <a:lstStyle/>
          <a:p>
            <a:pPr indent="0">
              <a:buNone/>
            </a:pPr>
            <a:r>
              <a:rPr lang="en-US" sz="4400">
                <a:solidFill>
                  <a:schemeClr val="accent1"/>
                </a:solidFill>
                <a:latin typeface="Poppins Medium" panose="00000600000000000000" pitchFamily="2" charset="0"/>
                <a:cs typeface="Poppins Medium" panose="00000600000000000000" pitchFamily="2" charset="0"/>
              </a:rPr>
              <a:t>Landside facilities</a:t>
            </a:r>
          </a:p>
        </p:txBody>
      </p:sp>
      <p:sp>
        <p:nvSpPr>
          <p:cNvPr id="6" name="TextBox 5">
            <a:extLst>
              <a:ext uri="{FF2B5EF4-FFF2-40B4-BE49-F238E27FC236}">
                <a16:creationId xmlns:a16="http://schemas.microsoft.com/office/drawing/2014/main" id="{0043D0EC-7DC4-9B53-A648-FD4FBD65725B}"/>
              </a:ext>
            </a:extLst>
          </p:cNvPr>
          <p:cNvSpPr txBox="1"/>
          <p:nvPr/>
        </p:nvSpPr>
        <p:spPr>
          <a:xfrm rot="5400000">
            <a:off x="830500" y="2902031"/>
            <a:ext cx="1097280" cy="246221"/>
          </a:xfrm>
          <a:prstGeom prst="rect">
            <a:avLst/>
          </a:prstGeom>
          <a:noFill/>
        </p:spPr>
        <p:txBody>
          <a:bodyPr wrap="square" rtlCol="0">
            <a:spAutoFit/>
          </a:bodyPr>
          <a:lstStyle/>
          <a:p>
            <a:pPr algn="ctr"/>
            <a:r>
              <a:rPr lang="en-US" sz="1000">
                <a:solidFill>
                  <a:srgbClr val="000000"/>
                </a:solidFill>
                <a:latin typeface="Inter" panose="02000503000000020004" pitchFamily="2" charset="0"/>
                <a:ea typeface="Inter" panose="02000503000000020004" pitchFamily="2" charset="0"/>
              </a:rPr>
              <a:t>Terminal</a:t>
            </a:r>
          </a:p>
        </p:txBody>
      </p:sp>
      <p:sp>
        <p:nvSpPr>
          <p:cNvPr id="25" name="TextBox 24">
            <a:extLst>
              <a:ext uri="{FF2B5EF4-FFF2-40B4-BE49-F238E27FC236}">
                <a16:creationId xmlns:a16="http://schemas.microsoft.com/office/drawing/2014/main" id="{2A005D8B-B383-79D5-E026-98870542BF97}"/>
              </a:ext>
            </a:extLst>
          </p:cNvPr>
          <p:cNvSpPr txBox="1"/>
          <p:nvPr/>
        </p:nvSpPr>
        <p:spPr>
          <a:xfrm>
            <a:off x="3732530" y="2880362"/>
            <a:ext cx="1605280" cy="246221"/>
          </a:xfrm>
          <a:prstGeom prst="rect">
            <a:avLst/>
          </a:prstGeom>
          <a:noFill/>
        </p:spPr>
        <p:txBody>
          <a:bodyPr wrap="square" rtlCol="0">
            <a:spAutoFit/>
          </a:bodyPr>
          <a:lstStyle/>
          <a:p>
            <a:pPr algn="ctr"/>
            <a:r>
              <a:rPr lang="en-US" sz="1000">
                <a:solidFill>
                  <a:srgbClr val="000000"/>
                </a:solidFill>
                <a:latin typeface="Inter" panose="02000503000000020004" pitchFamily="2" charset="0"/>
                <a:ea typeface="Inter" panose="02000503000000020004" pitchFamily="2" charset="0"/>
              </a:rPr>
              <a:t>NE Airport Way</a:t>
            </a:r>
          </a:p>
        </p:txBody>
      </p:sp>
      <p:sp>
        <p:nvSpPr>
          <p:cNvPr id="27" name="Speech Bubble: Rectangle 26">
            <a:extLst>
              <a:ext uri="{FF2B5EF4-FFF2-40B4-BE49-F238E27FC236}">
                <a16:creationId xmlns:a16="http://schemas.microsoft.com/office/drawing/2014/main" id="{2838D452-90C6-51CB-9B46-630E91933868}"/>
              </a:ext>
            </a:extLst>
          </p:cNvPr>
          <p:cNvSpPr/>
          <p:nvPr/>
        </p:nvSpPr>
        <p:spPr>
          <a:xfrm>
            <a:off x="8098972" y="6019800"/>
            <a:ext cx="1562099" cy="457200"/>
          </a:xfrm>
          <a:prstGeom prst="wedgeRectCallout">
            <a:avLst>
              <a:gd name="adj1" fmla="val 28184"/>
              <a:gd name="adj2" fmla="val -144103"/>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00000"/>
                </a:solidFill>
                <a:latin typeface="Inter"/>
                <a:ea typeface="Inter" panose="02000503000000020004" pitchFamily="2" charset="0"/>
              </a:rPr>
              <a:t>Alderwood PDX Employee Lot</a:t>
            </a:r>
          </a:p>
        </p:txBody>
      </p:sp>
      <p:sp>
        <p:nvSpPr>
          <p:cNvPr id="28" name="Speech Bubble: Rectangle 27">
            <a:extLst>
              <a:ext uri="{FF2B5EF4-FFF2-40B4-BE49-F238E27FC236}">
                <a16:creationId xmlns:a16="http://schemas.microsoft.com/office/drawing/2014/main" id="{ECC33769-00DA-108F-3995-306EAF3B5175}"/>
              </a:ext>
            </a:extLst>
          </p:cNvPr>
          <p:cNvSpPr/>
          <p:nvPr/>
        </p:nvSpPr>
        <p:spPr>
          <a:xfrm>
            <a:off x="8610600" y="3352800"/>
            <a:ext cx="1005840" cy="457200"/>
          </a:xfrm>
          <a:prstGeom prst="wedgeRectCallout">
            <a:avLst>
              <a:gd name="adj1" fmla="val -20045"/>
              <a:gd name="adj2" fmla="val 29866"/>
            </a:avLst>
          </a:prstGeom>
          <a:solidFill>
            <a:schemeClr val="bg1"/>
          </a:solidFill>
          <a:ln>
            <a:solidFill>
              <a:srgbClr val="0059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Cascade Station</a:t>
            </a:r>
          </a:p>
        </p:txBody>
      </p:sp>
      <p:sp>
        <p:nvSpPr>
          <p:cNvPr id="29" name="Speech Bubble: Rectangle 28">
            <a:extLst>
              <a:ext uri="{FF2B5EF4-FFF2-40B4-BE49-F238E27FC236}">
                <a16:creationId xmlns:a16="http://schemas.microsoft.com/office/drawing/2014/main" id="{0BF3CDEC-C409-D7D2-61B5-A4E09503951A}"/>
              </a:ext>
            </a:extLst>
          </p:cNvPr>
          <p:cNvSpPr/>
          <p:nvPr/>
        </p:nvSpPr>
        <p:spPr>
          <a:xfrm>
            <a:off x="10584180" y="1409700"/>
            <a:ext cx="1005840" cy="457200"/>
          </a:xfrm>
          <a:prstGeom prst="wedgeRectCallout">
            <a:avLst>
              <a:gd name="adj1" fmla="val -47179"/>
              <a:gd name="adj2" fmla="val 119641"/>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Economy Lots</a:t>
            </a:r>
          </a:p>
        </p:txBody>
      </p:sp>
      <p:sp>
        <p:nvSpPr>
          <p:cNvPr id="30" name="Speech Bubble: Rectangle 29">
            <a:extLst>
              <a:ext uri="{FF2B5EF4-FFF2-40B4-BE49-F238E27FC236}">
                <a16:creationId xmlns:a16="http://schemas.microsoft.com/office/drawing/2014/main" id="{E3E3B9F6-9F88-3434-EF21-AE0309773C94}"/>
              </a:ext>
            </a:extLst>
          </p:cNvPr>
          <p:cNvSpPr/>
          <p:nvPr/>
        </p:nvSpPr>
        <p:spPr>
          <a:xfrm>
            <a:off x="7391400" y="1600200"/>
            <a:ext cx="1371600" cy="457200"/>
          </a:xfrm>
          <a:prstGeom prst="wedgeRectCallout">
            <a:avLst>
              <a:gd name="adj1" fmla="val -36819"/>
              <a:gd name="adj2" fmla="val 108635"/>
            </a:avLst>
          </a:prstGeom>
          <a:solidFill>
            <a:schemeClr val="bg1"/>
          </a:solidFill>
          <a:ln>
            <a:solidFill>
              <a:srgbClr val="D05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Rental Car Storage</a:t>
            </a:r>
          </a:p>
        </p:txBody>
      </p:sp>
      <p:sp>
        <p:nvSpPr>
          <p:cNvPr id="31" name="Speech Bubble: Rectangle 30">
            <a:extLst>
              <a:ext uri="{FF2B5EF4-FFF2-40B4-BE49-F238E27FC236}">
                <a16:creationId xmlns:a16="http://schemas.microsoft.com/office/drawing/2014/main" id="{D9B15563-A02D-3E0D-61CA-F64D7DB0AB2D}"/>
              </a:ext>
            </a:extLst>
          </p:cNvPr>
          <p:cNvSpPr/>
          <p:nvPr/>
        </p:nvSpPr>
        <p:spPr>
          <a:xfrm>
            <a:off x="6553200" y="3276600"/>
            <a:ext cx="1188720" cy="457200"/>
          </a:xfrm>
          <a:prstGeom prst="wedgeRectCallout">
            <a:avLst>
              <a:gd name="adj1" fmla="val -73523"/>
              <a:gd name="adj2" fmla="val -9181"/>
            </a:avLst>
          </a:prstGeom>
          <a:solidFill>
            <a:schemeClr val="bg1"/>
          </a:solidFill>
          <a:ln>
            <a:solidFill>
              <a:srgbClr val="46C1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PDX Travel Center</a:t>
            </a:r>
          </a:p>
        </p:txBody>
      </p:sp>
      <p:sp>
        <p:nvSpPr>
          <p:cNvPr id="32" name="Speech Bubble: Rectangle 31">
            <a:extLst>
              <a:ext uri="{FF2B5EF4-FFF2-40B4-BE49-F238E27FC236}">
                <a16:creationId xmlns:a16="http://schemas.microsoft.com/office/drawing/2014/main" id="{411B52D2-07BF-FDEC-64E7-5D23AC97464A}"/>
              </a:ext>
            </a:extLst>
          </p:cNvPr>
          <p:cNvSpPr/>
          <p:nvPr/>
        </p:nvSpPr>
        <p:spPr>
          <a:xfrm>
            <a:off x="5457834" y="4038600"/>
            <a:ext cx="1097280" cy="457200"/>
          </a:xfrm>
          <a:prstGeom prst="wedgeRectCallout">
            <a:avLst>
              <a:gd name="adj1" fmla="val -44641"/>
              <a:gd name="adj2" fmla="val -139111"/>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Cell Phone Lots</a:t>
            </a:r>
          </a:p>
        </p:txBody>
      </p:sp>
      <p:sp>
        <p:nvSpPr>
          <p:cNvPr id="33" name="Speech Bubble: Rectangle 32">
            <a:extLst>
              <a:ext uri="{FF2B5EF4-FFF2-40B4-BE49-F238E27FC236}">
                <a16:creationId xmlns:a16="http://schemas.microsoft.com/office/drawing/2014/main" id="{5731A5B7-32C6-6DD1-990F-01C52BFD5F0D}"/>
              </a:ext>
            </a:extLst>
          </p:cNvPr>
          <p:cNvSpPr/>
          <p:nvPr/>
        </p:nvSpPr>
        <p:spPr>
          <a:xfrm>
            <a:off x="6248400" y="1752600"/>
            <a:ext cx="914400" cy="457200"/>
          </a:xfrm>
          <a:prstGeom prst="wedgeRectCallout">
            <a:avLst>
              <a:gd name="adj1" fmla="val -56741"/>
              <a:gd name="adj2" fmla="val 118454"/>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Valet </a:t>
            </a:r>
          </a:p>
          <a:p>
            <a:pPr algn="ctr"/>
            <a:r>
              <a:rPr lang="en-US" sz="1400">
                <a:solidFill>
                  <a:srgbClr val="000000"/>
                </a:solidFill>
                <a:latin typeface="Inter" panose="02000503000000020004" pitchFamily="2" charset="0"/>
                <a:ea typeface="Inter" panose="02000503000000020004" pitchFamily="2" charset="0"/>
              </a:rPr>
              <a:t>Storage</a:t>
            </a:r>
          </a:p>
        </p:txBody>
      </p:sp>
      <p:sp>
        <p:nvSpPr>
          <p:cNvPr id="34" name="Speech Bubble: Rectangle 33">
            <a:extLst>
              <a:ext uri="{FF2B5EF4-FFF2-40B4-BE49-F238E27FC236}">
                <a16:creationId xmlns:a16="http://schemas.microsoft.com/office/drawing/2014/main" id="{26300546-2F44-91E1-C97D-011594CB15B6}"/>
              </a:ext>
            </a:extLst>
          </p:cNvPr>
          <p:cNvSpPr/>
          <p:nvPr/>
        </p:nvSpPr>
        <p:spPr>
          <a:xfrm>
            <a:off x="4572000" y="2209800"/>
            <a:ext cx="1463040" cy="640080"/>
          </a:xfrm>
          <a:prstGeom prst="wedgeRectCallout">
            <a:avLst>
              <a:gd name="adj1" fmla="val 45302"/>
              <a:gd name="adj2" fmla="val 116395"/>
            </a:avLst>
          </a:prstGeom>
          <a:solidFill>
            <a:schemeClr val="bg1"/>
          </a:solidFill>
          <a:ln>
            <a:solidFill>
              <a:srgbClr val="088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Ground Transportation Hold Lot</a:t>
            </a:r>
          </a:p>
        </p:txBody>
      </p:sp>
      <p:sp>
        <p:nvSpPr>
          <p:cNvPr id="35" name="Speech Bubble: Rectangle 34">
            <a:extLst>
              <a:ext uri="{FF2B5EF4-FFF2-40B4-BE49-F238E27FC236}">
                <a16:creationId xmlns:a16="http://schemas.microsoft.com/office/drawing/2014/main" id="{D4AE38DC-C60A-7B81-8B99-4F787F3DBD21}"/>
              </a:ext>
            </a:extLst>
          </p:cNvPr>
          <p:cNvSpPr/>
          <p:nvPr/>
        </p:nvSpPr>
        <p:spPr>
          <a:xfrm>
            <a:off x="3105150" y="1965960"/>
            <a:ext cx="1188720" cy="640080"/>
          </a:xfrm>
          <a:prstGeom prst="wedgeRectCallout">
            <a:avLst>
              <a:gd name="adj1" fmla="val -43168"/>
              <a:gd name="adj2" fmla="val 108826"/>
            </a:avLst>
          </a:prstGeom>
          <a:solidFill>
            <a:schemeClr val="bg1"/>
          </a:solidFill>
          <a:ln>
            <a:solidFill>
              <a:srgbClr val="202E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Port Employee Surface Lot</a:t>
            </a:r>
          </a:p>
        </p:txBody>
      </p:sp>
      <p:sp>
        <p:nvSpPr>
          <p:cNvPr id="36" name="Speech Bubble: Rectangle 35">
            <a:extLst>
              <a:ext uri="{FF2B5EF4-FFF2-40B4-BE49-F238E27FC236}">
                <a16:creationId xmlns:a16="http://schemas.microsoft.com/office/drawing/2014/main" id="{4E447318-5F5F-0C5F-2617-E76DAC9DF348}"/>
              </a:ext>
            </a:extLst>
          </p:cNvPr>
          <p:cNvSpPr/>
          <p:nvPr/>
        </p:nvSpPr>
        <p:spPr>
          <a:xfrm>
            <a:off x="3048000" y="3810000"/>
            <a:ext cx="1737360" cy="457200"/>
          </a:xfrm>
          <a:prstGeom prst="wedgeRectCallout">
            <a:avLst>
              <a:gd name="adj1" fmla="val -43003"/>
              <a:gd name="adj2" fmla="val -120458"/>
            </a:avLst>
          </a:prstGeom>
          <a:solidFill>
            <a:schemeClr val="bg1"/>
          </a:solidFill>
          <a:ln>
            <a:solidFill>
              <a:srgbClr val="D05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Rental Car Quick-Turnaround Area</a:t>
            </a:r>
          </a:p>
        </p:txBody>
      </p:sp>
      <p:sp>
        <p:nvSpPr>
          <p:cNvPr id="37" name="Speech Bubble: Rectangle 36">
            <a:extLst>
              <a:ext uri="{FF2B5EF4-FFF2-40B4-BE49-F238E27FC236}">
                <a16:creationId xmlns:a16="http://schemas.microsoft.com/office/drawing/2014/main" id="{8F853347-4BB3-3A16-D157-773E83652AAD}"/>
              </a:ext>
            </a:extLst>
          </p:cNvPr>
          <p:cNvSpPr/>
          <p:nvPr/>
        </p:nvSpPr>
        <p:spPr>
          <a:xfrm>
            <a:off x="2057400" y="4343400"/>
            <a:ext cx="1463040" cy="457200"/>
          </a:xfrm>
          <a:prstGeom prst="wedgeRectCallout">
            <a:avLst>
              <a:gd name="adj1" fmla="val -32741"/>
              <a:gd name="adj2" fmla="val -240848"/>
            </a:avLst>
          </a:prstGeom>
          <a:solidFill>
            <a:schemeClr val="bg1"/>
          </a:solidFill>
          <a:ln>
            <a:solidFill>
              <a:srgbClr val="7FC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P3 Garage and Rental Cars</a:t>
            </a:r>
          </a:p>
        </p:txBody>
      </p:sp>
      <p:sp>
        <p:nvSpPr>
          <p:cNvPr id="38" name="Speech Bubble: Rectangle 37">
            <a:extLst>
              <a:ext uri="{FF2B5EF4-FFF2-40B4-BE49-F238E27FC236}">
                <a16:creationId xmlns:a16="http://schemas.microsoft.com/office/drawing/2014/main" id="{B74AFABB-6FF7-83D0-987C-49EAE31FEE54}"/>
              </a:ext>
            </a:extLst>
          </p:cNvPr>
          <p:cNvSpPr/>
          <p:nvPr/>
        </p:nvSpPr>
        <p:spPr>
          <a:xfrm>
            <a:off x="914400" y="3810000"/>
            <a:ext cx="1097280" cy="457200"/>
          </a:xfrm>
          <a:prstGeom prst="wedgeRectCallout">
            <a:avLst>
              <a:gd name="adj1" fmla="val 50051"/>
              <a:gd name="adj2" fmla="val -155904"/>
            </a:avLst>
          </a:prstGeom>
          <a:solidFill>
            <a:schemeClr val="bg1"/>
          </a:solidFill>
          <a:ln>
            <a:solidFill>
              <a:srgbClr val="D05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Rental Car Center</a:t>
            </a:r>
          </a:p>
        </p:txBody>
      </p:sp>
      <p:sp>
        <p:nvSpPr>
          <p:cNvPr id="40" name="Speech Bubble: Rectangle 39">
            <a:extLst>
              <a:ext uri="{FF2B5EF4-FFF2-40B4-BE49-F238E27FC236}">
                <a16:creationId xmlns:a16="http://schemas.microsoft.com/office/drawing/2014/main" id="{B4F1AEF0-7023-F52C-3033-7374930138B9}"/>
              </a:ext>
            </a:extLst>
          </p:cNvPr>
          <p:cNvSpPr/>
          <p:nvPr/>
        </p:nvSpPr>
        <p:spPr>
          <a:xfrm>
            <a:off x="1295400" y="1981200"/>
            <a:ext cx="1097280" cy="228600"/>
          </a:xfrm>
          <a:prstGeom prst="wedgeRectCallout">
            <a:avLst>
              <a:gd name="adj1" fmla="val -7337"/>
              <a:gd name="adj2" fmla="val 330558"/>
            </a:avLst>
          </a:prstGeom>
          <a:solidFill>
            <a:schemeClr val="bg1"/>
          </a:solidFill>
          <a:ln>
            <a:solidFill>
              <a:srgbClr val="7FC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P1 Garage</a:t>
            </a:r>
          </a:p>
        </p:txBody>
      </p:sp>
      <p:sp>
        <p:nvSpPr>
          <p:cNvPr id="41" name="Speech Bubble: Rectangle 40">
            <a:extLst>
              <a:ext uri="{FF2B5EF4-FFF2-40B4-BE49-F238E27FC236}">
                <a16:creationId xmlns:a16="http://schemas.microsoft.com/office/drawing/2014/main" id="{FB3DD4A2-0AAE-8E10-5E9E-6B4BA094CE7A}"/>
              </a:ext>
            </a:extLst>
          </p:cNvPr>
          <p:cNvSpPr/>
          <p:nvPr/>
        </p:nvSpPr>
        <p:spPr>
          <a:xfrm>
            <a:off x="1905000" y="2286000"/>
            <a:ext cx="1097280" cy="228600"/>
          </a:xfrm>
          <a:prstGeom prst="wedgeRectCallout">
            <a:avLst>
              <a:gd name="adj1" fmla="val -18206"/>
              <a:gd name="adj2" fmla="val 215559"/>
            </a:avLst>
          </a:prstGeom>
          <a:solidFill>
            <a:schemeClr val="bg1"/>
          </a:solidFill>
          <a:ln>
            <a:solidFill>
              <a:srgbClr val="7FC3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P2 Garage</a:t>
            </a:r>
          </a:p>
        </p:txBody>
      </p:sp>
      <p:pic>
        <p:nvPicPr>
          <p:cNvPr id="42" name="Picture 41">
            <a:extLst>
              <a:ext uri="{FF2B5EF4-FFF2-40B4-BE49-F238E27FC236}">
                <a16:creationId xmlns:a16="http://schemas.microsoft.com/office/drawing/2014/main" id="{080583F0-ED89-B9A4-D27B-B33A6B0E1943}"/>
              </a:ext>
            </a:extLst>
          </p:cNvPr>
          <p:cNvPicPr>
            <a:picLocks noChangeAspect="1"/>
          </p:cNvPicPr>
          <p:nvPr/>
        </p:nvPicPr>
        <p:blipFill>
          <a:blip r:embed="rId4"/>
          <a:stretch>
            <a:fillRect/>
          </a:stretch>
        </p:blipFill>
        <p:spPr>
          <a:xfrm>
            <a:off x="11606609" y="4354829"/>
            <a:ext cx="350441" cy="284247"/>
          </a:xfrm>
          <a:prstGeom prst="rect">
            <a:avLst/>
          </a:prstGeom>
        </p:spPr>
      </p:pic>
      <p:sp>
        <p:nvSpPr>
          <p:cNvPr id="4" name="Oval 3">
            <a:extLst>
              <a:ext uri="{FF2B5EF4-FFF2-40B4-BE49-F238E27FC236}">
                <a16:creationId xmlns:a16="http://schemas.microsoft.com/office/drawing/2014/main" id="{C59226BD-6344-625C-062C-6557BBD4D045}"/>
              </a:ext>
            </a:extLst>
          </p:cNvPr>
          <p:cNvSpPr/>
          <p:nvPr/>
        </p:nvSpPr>
        <p:spPr>
          <a:xfrm>
            <a:off x="1479550" y="3225800"/>
            <a:ext cx="91440" cy="91440"/>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Rectangle 38">
            <a:extLst>
              <a:ext uri="{FF2B5EF4-FFF2-40B4-BE49-F238E27FC236}">
                <a16:creationId xmlns:a16="http://schemas.microsoft.com/office/drawing/2014/main" id="{DEACF1FE-12F1-761A-0B6C-5D0C5AF0ABF2}"/>
              </a:ext>
            </a:extLst>
          </p:cNvPr>
          <p:cNvSpPr/>
          <p:nvPr/>
        </p:nvSpPr>
        <p:spPr>
          <a:xfrm>
            <a:off x="762000" y="3505200"/>
            <a:ext cx="640080" cy="228600"/>
          </a:xfrm>
          <a:prstGeom prst="wedgeRectCallout">
            <a:avLst>
              <a:gd name="adj1" fmla="val 71096"/>
              <a:gd name="adj2" fmla="val -155378"/>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Valet </a:t>
            </a:r>
          </a:p>
        </p:txBody>
      </p:sp>
      <p:sp>
        <p:nvSpPr>
          <p:cNvPr id="2" name="Speech Bubble: Rectangle 1">
            <a:extLst>
              <a:ext uri="{FF2B5EF4-FFF2-40B4-BE49-F238E27FC236}">
                <a16:creationId xmlns:a16="http://schemas.microsoft.com/office/drawing/2014/main" id="{F41B5D2C-C2BE-1282-CE91-045E13244982}"/>
              </a:ext>
            </a:extLst>
          </p:cNvPr>
          <p:cNvSpPr/>
          <p:nvPr/>
        </p:nvSpPr>
        <p:spPr>
          <a:xfrm>
            <a:off x="5460688" y="4038600"/>
            <a:ext cx="1097280" cy="457200"/>
          </a:xfrm>
          <a:prstGeom prst="wedgeRectCallout">
            <a:avLst>
              <a:gd name="adj1" fmla="val -1995"/>
              <a:gd name="adj2" fmla="val -179485"/>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0000"/>
                </a:solidFill>
                <a:latin typeface="Inter" panose="02000503000000020004" pitchFamily="2" charset="0"/>
                <a:ea typeface="Inter" panose="02000503000000020004" pitchFamily="2" charset="0"/>
              </a:rPr>
              <a:t>Cell Phone Lots</a:t>
            </a:r>
          </a:p>
        </p:txBody>
      </p:sp>
    </p:spTree>
    <p:extLst>
      <p:ext uri="{BB962C8B-B14F-4D97-AF65-F5344CB8AC3E}">
        <p14:creationId xmlns:p14="http://schemas.microsoft.com/office/powerpoint/2010/main" val="2232186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46DF98-8E8D-C971-665D-33041F3BD321}"/>
              </a:ext>
            </a:extLst>
          </p:cNvPr>
          <p:cNvSpPr>
            <a:spLocks noGrp="1"/>
          </p:cNvSpPr>
          <p:nvPr>
            <p:ph type="sldNum" sz="quarter" idx="11"/>
          </p:nvPr>
        </p:nvSpPr>
        <p:spPr/>
        <p:txBody>
          <a:bodyPr/>
          <a:lstStyle/>
          <a:p>
            <a:fld id="{99F89DBD-657F-0D4B-86A7-CD9BC0A58798}" type="slidenum">
              <a:rPr lang="en-US" smtClean="0"/>
              <a:pPr/>
              <a:t>29</a:t>
            </a:fld>
            <a:endParaRPr lang="en-US"/>
          </a:p>
        </p:txBody>
      </p:sp>
      <p:sp>
        <p:nvSpPr>
          <p:cNvPr id="10" name="Text Placeholder 2">
            <a:extLst>
              <a:ext uri="{FF2B5EF4-FFF2-40B4-BE49-F238E27FC236}">
                <a16:creationId xmlns:a16="http://schemas.microsoft.com/office/drawing/2014/main" id="{7D01E001-33A2-5DDA-52AF-073A26D28397}"/>
              </a:ext>
            </a:extLst>
          </p:cNvPr>
          <p:cNvSpPr>
            <a:spLocks noGrp="1"/>
          </p:cNvSpPr>
          <p:nvPr>
            <p:ph type="body" sz="quarter" idx="12"/>
          </p:nvPr>
        </p:nvSpPr>
        <p:spPr>
          <a:xfrm>
            <a:off x="457199" y="914400"/>
            <a:ext cx="10898643" cy="703729"/>
          </a:xfrm>
        </p:spPr>
        <p:txBody>
          <a:bodyPr/>
          <a:lstStyle/>
          <a:p>
            <a:r>
              <a:rPr lang="en-US"/>
              <a:t>Preliminary requirements summary</a:t>
            </a:r>
          </a:p>
        </p:txBody>
      </p:sp>
      <p:sp>
        <p:nvSpPr>
          <p:cNvPr id="11" name="Text Placeholder 5">
            <a:extLst>
              <a:ext uri="{FF2B5EF4-FFF2-40B4-BE49-F238E27FC236}">
                <a16:creationId xmlns:a16="http://schemas.microsoft.com/office/drawing/2014/main" id="{502FD83B-0AF6-99CE-50A9-04E682EB1BA6}"/>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OVERVIEW OF LANDSIDE REQUIREMENTS</a:t>
            </a:r>
          </a:p>
        </p:txBody>
      </p:sp>
      <p:graphicFrame>
        <p:nvGraphicFramePr>
          <p:cNvPr id="7" name="Table 6">
            <a:extLst>
              <a:ext uri="{FF2B5EF4-FFF2-40B4-BE49-F238E27FC236}">
                <a16:creationId xmlns:a16="http://schemas.microsoft.com/office/drawing/2014/main" id="{9D403B4B-1469-23C5-0D58-16CA6FD10643}"/>
              </a:ext>
            </a:extLst>
          </p:cNvPr>
          <p:cNvGraphicFramePr>
            <a:graphicFrameLocks noGrp="1"/>
          </p:cNvGraphicFramePr>
          <p:nvPr>
            <p:extLst>
              <p:ext uri="{D42A27DB-BD31-4B8C-83A1-F6EECF244321}">
                <p14:modId xmlns:p14="http://schemas.microsoft.com/office/powerpoint/2010/main" val="4104830512"/>
              </p:ext>
            </p:extLst>
          </p:nvPr>
        </p:nvGraphicFramePr>
        <p:xfrm>
          <a:off x="836157" y="1725822"/>
          <a:ext cx="10519686" cy="4114800"/>
        </p:xfrm>
        <a:graphic>
          <a:graphicData uri="http://schemas.openxmlformats.org/drawingml/2006/table">
            <a:tbl>
              <a:tblPr firstRow="1" bandRow="1">
                <a:tableStyleId>{5C22544A-7EE6-4342-B048-85BDC9FD1C3A}</a:tableStyleId>
              </a:tblPr>
              <a:tblGrid>
                <a:gridCol w="5033286">
                  <a:extLst>
                    <a:ext uri="{9D8B030D-6E8A-4147-A177-3AD203B41FA5}">
                      <a16:colId xmlns:a16="http://schemas.microsoft.com/office/drawing/2014/main" val="830637299"/>
                    </a:ext>
                  </a:extLst>
                </a:gridCol>
                <a:gridCol w="1371600">
                  <a:extLst>
                    <a:ext uri="{9D8B030D-6E8A-4147-A177-3AD203B41FA5}">
                      <a16:colId xmlns:a16="http://schemas.microsoft.com/office/drawing/2014/main" val="519068265"/>
                    </a:ext>
                  </a:extLst>
                </a:gridCol>
                <a:gridCol w="1371600">
                  <a:extLst>
                    <a:ext uri="{9D8B030D-6E8A-4147-A177-3AD203B41FA5}">
                      <a16:colId xmlns:a16="http://schemas.microsoft.com/office/drawing/2014/main" val="4229655235"/>
                    </a:ext>
                  </a:extLst>
                </a:gridCol>
                <a:gridCol w="1371600">
                  <a:extLst>
                    <a:ext uri="{9D8B030D-6E8A-4147-A177-3AD203B41FA5}">
                      <a16:colId xmlns:a16="http://schemas.microsoft.com/office/drawing/2014/main" val="4008049805"/>
                    </a:ext>
                  </a:extLst>
                </a:gridCol>
                <a:gridCol w="1371600">
                  <a:extLst>
                    <a:ext uri="{9D8B030D-6E8A-4147-A177-3AD203B41FA5}">
                      <a16:colId xmlns:a16="http://schemas.microsoft.com/office/drawing/2014/main" val="3598398356"/>
                    </a:ext>
                  </a:extLst>
                </a:gridCol>
              </a:tblGrid>
              <a:tr h="457200">
                <a:tc>
                  <a:txBody>
                    <a:bodyPr/>
                    <a:lstStyle/>
                    <a:p>
                      <a:pPr marL="0" marR="0" algn="ctr">
                        <a:lnSpc>
                          <a:spcPts val="1300"/>
                        </a:lnSpc>
                        <a:spcAft>
                          <a:spcPts val="600"/>
                        </a:spcAft>
                        <a:buNone/>
                      </a:pPr>
                      <a:r>
                        <a:rPr lang="en-US" sz="1600">
                          <a:effectLst/>
                          <a:latin typeface="Inter" panose="02000503000000020004" pitchFamily="2" charset="0"/>
                          <a:ea typeface="Inter" panose="02000503000000020004" pitchFamily="2" charset="0"/>
                        </a:rPr>
                        <a:t> </a:t>
                      </a:r>
                      <a:endParaRPr lang="en-US" sz="16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noFill/>
                  </a:tcPr>
                </a:tc>
                <a:tc gridSpan="4">
                  <a:txBody>
                    <a:bodyPr/>
                    <a:lstStyle/>
                    <a:p>
                      <a:pPr marL="0" marR="0" algn="ctr">
                        <a:lnSpc>
                          <a:spcPts val="1300"/>
                        </a:lnSpc>
                        <a:spcAft>
                          <a:spcPts val="600"/>
                        </a:spcAft>
                        <a:buNone/>
                      </a:pPr>
                      <a:r>
                        <a:rPr lang="en-US" sz="1600">
                          <a:effectLst/>
                          <a:latin typeface="Inter" panose="02000503000000020004" pitchFamily="2" charset="0"/>
                          <a:ea typeface="Inter" panose="02000503000000020004" pitchFamily="2" charset="0"/>
                        </a:rPr>
                        <a:t>Preliminary Assessment</a:t>
                      </a:r>
                      <a:endParaRPr lang="en-US" sz="16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3296559"/>
                  </a:ext>
                </a:extLst>
              </a:tr>
              <a:tr h="457200">
                <a:tc>
                  <a:txBody>
                    <a:bodyPr/>
                    <a:lstStyle/>
                    <a:p>
                      <a:pPr marL="0" marR="0" algn="ctr" defTabSz="914400" rtl="0" eaLnBrk="1" latinLnBrk="0" hangingPunct="1">
                        <a:lnSpc>
                          <a:spcPts val="1300"/>
                        </a:lnSpc>
                        <a:spcAft>
                          <a:spcPts val="600"/>
                        </a:spcAft>
                        <a:buNone/>
                      </a:pPr>
                      <a:r>
                        <a:rPr lang="en-US" sz="1600" b="1" kern="1200">
                          <a:solidFill>
                            <a:schemeClr val="lt1"/>
                          </a:solidFill>
                          <a:effectLst/>
                          <a:latin typeface="Inter" panose="02000503000000020004" pitchFamily="2" charset="0"/>
                          <a:ea typeface="Inter" panose="02000503000000020004" pitchFamily="2" charset="0"/>
                          <a:cs typeface="+mn-cs"/>
                        </a:rPr>
                        <a:t>Landside Facilities </a:t>
                      </a:r>
                    </a:p>
                  </a:txBody>
                  <a:tcPr marL="36830" marR="36830" marT="27305" marB="27305" anchor="b">
                    <a:solidFill>
                      <a:srgbClr val="006AA8"/>
                    </a:solidFill>
                  </a:tcPr>
                </a:tc>
                <a:tc>
                  <a:txBody>
                    <a:bodyPr/>
                    <a:lstStyle/>
                    <a:p>
                      <a:pPr marL="0" marR="0" algn="ctr" defTabSz="914400" rtl="0" eaLnBrk="1" latinLnBrk="0" hangingPunct="1">
                        <a:lnSpc>
                          <a:spcPts val="1300"/>
                        </a:lnSpc>
                        <a:spcAft>
                          <a:spcPts val="600"/>
                        </a:spcAft>
                        <a:buNone/>
                      </a:pPr>
                      <a:r>
                        <a:rPr lang="en-US" sz="1600" b="1" kern="1200">
                          <a:solidFill>
                            <a:schemeClr val="lt1"/>
                          </a:solidFill>
                          <a:effectLst/>
                          <a:latin typeface="Inter" panose="02000503000000020004" pitchFamily="2" charset="0"/>
                          <a:ea typeface="Inter" panose="02000503000000020004" pitchFamily="2" charset="0"/>
                          <a:cs typeface="+mn-cs"/>
                        </a:rPr>
                        <a:t>2030</a:t>
                      </a:r>
                    </a:p>
                  </a:txBody>
                  <a:tcPr marL="36830" marR="36830" marT="27305" marB="27305" anchor="b">
                    <a:solidFill>
                      <a:srgbClr val="006AA8"/>
                    </a:solidFill>
                  </a:tcPr>
                </a:tc>
                <a:tc>
                  <a:txBody>
                    <a:bodyPr/>
                    <a:lstStyle/>
                    <a:p>
                      <a:pPr marL="0" marR="0" algn="ctr" defTabSz="914400" rtl="0" eaLnBrk="1" latinLnBrk="0" hangingPunct="1">
                        <a:lnSpc>
                          <a:spcPts val="1300"/>
                        </a:lnSpc>
                        <a:spcAft>
                          <a:spcPts val="600"/>
                        </a:spcAft>
                        <a:buNone/>
                      </a:pPr>
                      <a:r>
                        <a:rPr lang="en-US" sz="1600" b="1" kern="1200">
                          <a:solidFill>
                            <a:schemeClr val="lt1"/>
                          </a:solidFill>
                          <a:effectLst/>
                          <a:latin typeface="Inter" panose="02000503000000020004" pitchFamily="2" charset="0"/>
                          <a:ea typeface="Inter" panose="02000503000000020004" pitchFamily="2" charset="0"/>
                          <a:cs typeface="+mn-cs"/>
                        </a:rPr>
                        <a:t>2035</a:t>
                      </a:r>
                    </a:p>
                  </a:txBody>
                  <a:tcPr marL="36830" marR="36830" marT="27305" marB="27305" anchor="b">
                    <a:solidFill>
                      <a:srgbClr val="006AA8"/>
                    </a:solidFill>
                  </a:tcPr>
                </a:tc>
                <a:tc>
                  <a:txBody>
                    <a:bodyPr/>
                    <a:lstStyle/>
                    <a:p>
                      <a:pPr marL="0" marR="0" algn="ctr" defTabSz="914400" rtl="0" eaLnBrk="1" latinLnBrk="0" hangingPunct="1">
                        <a:lnSpc>
                          <a:spcPts val="1300"/>
                        </a:lnSpc>
                        <a:spcAft>
                          <a:spcPts val="600"/>
                        </a:spcAft>
                        <a:buNone/>
                      </a:pPr>
                      <a:r>
                        <a:rPr lang="en-US" sz="1600" b="1" kern="1200">
                          <a:solidFill>
                            <a:schemeClr val="lt1"/>
                          </a:solidFill>
                          <a:effectLst/>
                          <a:latin typeface="Inter" panose="02000503000000020004" pitchFamily="2" charset="0"/>
                          <a:ea typeface="Inter" panose="02000503000000020004" pitchFamily="2" charset="0"/>
                          <a:cs typeface="+mn-cs"/>
                        </a:rPr>
                        <a:t>2040</a:t>
                      </a:r>
                    </a:p>
                  </a:txBody>
                  <a:tcPr marL="36830" marR="36830" marT="27305" marB="27305" anchor="b">
                    <a:solidFill>
                      <a:srgbClr val="006AA8"/>
                    </a:solidFill>
                  </a:tcPr>
                </a:tc>
                <a:tc>
                  <a:txBody>
                    <a:bodyPr/>
                    <a:lstStyle/>
                    <a:p>
                      <a:pPr marL="0" marR="0" algn="ctr" defTabSz="914400" rtl="0" eaLnBrk="1" latinLnBrk="0" hangingPunct="1">
                        <a:lnSpc>
                          <a:spcPts val="1300"/>
                        </a:lnSpc>
                        <a:spcAft>
                          <a:spcPts val="600"/>
                        </a:spcAft>
                        <a:buNone/>
                      </a:pPr>
                      <a:r>
                        <a:rPr lang="en-US" sz="1600" b="1" kern="1200">
                          <a:solidFill>
                            <a:schemeClr val="lt1"/>
                          </a:solidFill>
                          <a:effectLst/>
                          <a:latin typeface="Inter" panose="02000503000000020004" pitchFamily="2" charset="0"/>
                          <a:ea typeface="Inter" panose="02000503000000020004" pitchFamily="2" charset="0"/>
                          <a:cs typeface="+mn-cs"/>
                        </a:rPr>
                        <a:t>2045</a:t>
                      </a:r>
                    </a:p>
                  </a:txBody>
                  <a:tcPr marL="36830" marR="36830" marT="27305" marB="27305" anchor="b">
                    <a:solidFill>
                      <a:srgbClr val="006AA8"/>
                    </a:solidFill>
                  </a:tcPr>
                </a:tc>
                <a:extLst>
                  <a:ext uri="{0D108BD9-81ED-4DB2-BD59-A6C34878D82A}">
                    <a16:rowId xmlns:a16="http://schemas.microsoft.com/office/drawing/2014/main" val="2613252044"/>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Airport Way westbound, west of 82nd</a:t>
                      </a: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extLst>
                  <a:ext uri="{0D108BD9-81ED-4DB2-BD59-A6C34878D82A}">
                    <a16:rowId xmlns:a16="http://schemas.microsoft.com/office/drawing/2014/main" val="4005217498"/>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Airport Way eastbound, west of 82nd</a:t>
                      </a: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extLst>
                  <a:ext uri="{0D108BD9-81ED-4DB2-BD59-A6C34878D82A}">
                    <a16:rowId xmlns:a16="http://schemas.microsoft.com/office/drawing/2014/main" val="1713283528"/>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Curbsides</a:t>
                      </a: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8696B"/>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8696B"/>
                    </a:solidFill>
                  </a:tcPr>
                </a:tc>
                <a:extLst>
                  <a:ext uri="{0D108BD9-81ED-4DB2-BD59-A6C34878D82A}">
                    <a16:rowId xmlns:a16="http://schemas.microsoft.com/office/drawing/2014/main" val="3779676746"/>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Commercial vehicle facilities</a:t>
                      </a: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extLst>
                  <a:ext uri="{0D108BD9-81ED-4DB2-BD59-A6C34878D82A}">
                    <a16:rowId xmlns:a16="http://schemas.microsoft.com/office/drawing/2014/main" val="3665126756"/>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Public parking</a:t>
                      </a: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8696B"/>
                    </a:solidFill>
                  </a:tcPr>
                </a:tc>
                <a:extLst>
                  <a:ext uri="{0D108BD9-81ED-4DB2-BD59-A6C34878D82A}">
                    <a16:rowId xmlns:a16="http://schemas.microsoft.com/office/drawing/2014/main" val="2606574639"/>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Employee parking</a:t>
                      </a: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FDE82"/>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B9D75"/>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8696B"/>
                    </a:solidFill>
                  </a:tcPr>
                </a:tc>
                <a:extLst>
                  <a:ext uri="{0D108BD9-81ED-4DB2-BD59-A6C34878D82A}">
                    <a16:rowId xmlns:a16="http://schemas.microsoft.com/office/drawing/2014/main" val="211649973"/>
                  </a:ext>
                </a:extLst>
              </a:tr>
              <a:tr h="457200">
                <a:tc>
                  <a:txBody>
                    <a:bodyPr/>
                    <a:lstStyle/>
                    <a:p>
                      <a:pPr marL="0" marR="0">
                        <a:lnSpc>
                          <a:spcPts val="1300"/>
                        </a:lnSpc>
                        <a:spcAft>
                          <a:spcPts val="600"/>
                        </a:spcAft>
                        <a:buNone/>
                      </a:pPr>
                      <a:r>
                        <a:rPr lang="en-US" sz="1600">
                          <a:effectLst/>
                          <a:latin typeface="Inter" panose="02000503000000020004" pitchFamily="2" charset="0"/>
                          <a:ea typeface="Inter" panose="02000503000000020004" pitchFamily="2" charset="0"/>
                        </a:rPr>
                        <a:t>Rental car area</a:t>
                      </a: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ct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63BE7B"/>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63BE7B"/>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63BE7B"/>
                    </a:solidFill>
                  </a:tcPr>
                </a:tc>
                <a:tc>
                  <a:txBody>
                    <a:bodyPr/>
                    <a:lstStyle/>
                    <a:p>
                      <a:pPr marL="0" marR="0" algn="r">
                        <a:lnSpc>
                          <a:spcPts val="1300"/>
                        </a:lnSpc>
                        <a:spcAft>
                          <a:spcPts val="600"/>
                        </a:spcAft>
                        <a:buNone/>
                      </a:pPr>
                      <a:endParaRPr lang="en-US" sz="16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D0DD81"/>
                    </a:solidFill>
                  </a:tcPr>
                </a:tc>
                <a:extLst>
                  <a:ext uri="{0D108BD9-81ED-4DB2-BD59-A6C34878D82A}">
                    <a16:rowId xmlns:a16="http://schemas.microsoft.com/office/drawing/2014/main" val="556704369"/>
                  </a:ext>
                </a:extLst>
              </a:tr>
            </a:tbl>
          </a:graphicData>
        </a:graphic>
      </p:graphicFrame>
      <p:sp>
        <p:nvSpPr>
          <p:cNvPr id="6" name="Rectangle 2">
            <a:extLst>
              <a:ext uri="{FF2B5EF4-FFF2-40B4-BE49-F238E27FC236}">
                <a16:creationId xmlns:a16="http://schemas.microsoft.com/office/drawing/2014/main" id="{9C036E39-5ACC-A600-52E7-1352750144D9}"/>
              </a:ext>
            </a:extLst>
          </p:cNvPr>
          <p:cNvSpPr>
            <a:spLocks noChangeArrowheads="1"/>
          </p:cNvSpPr>
          <p:nvPr/>
        </p:nvSpPr>
        <p:spPr bwMode="auto">
          <a:xfrm>
            <a:off x="3514725" y="6842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1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317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846960CF-3546-A5F8-8585-5354F580518F}"/>
              </a:ext>
            </a:extLst>
          </p:cNvPr>
          <p:cNvGraphicFramePr>
            <a:graphicFrameLocks noGrp="1"/>
          </p:cNvGraphicFramePr>
          <p:nvPr>
            <p:extLst>
              <p:ext uri="{D42A27DB-BD31-4B8C-83A1-F6EECF244321}">
                <p14:modId xmlns:p14="http://schemas.microsoft.com/office/powerpoint/2010/main" val="4240989764"/>
              </p:ext>
            </p:extLst>
          </p:nvPr>
        </p:nvGraphicFramePr>
        <p:xfrm>
          <a:off x="836156" y="5892460"/>
          <a:ext cx="10538980" cy="562653"/>
        </p:xfrm>
        <a:graphic>
          <a:graphicData uri="http://schemas.openxmlformats.org/drawingml/2006/table">
            <a:tbl>
              <a:tblPr firstRow="1" firstCol="1" bandRow="1"/>
              <a:tblGrid>
                <a:gridCol w="5052580">
                  <a:extLst>
                    <a:ext uri="{9D8B030D-6E8A-4147-A177-3AD203B41FA5}">
                      <a16:colId xmlns:a16="http://schemas.microsoft.com/office/drawing/2014/main" val="1122160279"/>
                    </a:ext>
                  </a:extLst>
                </a:gridCol>
                <a:gridCol w="1097280">
                  <a:extLst>
                    <a:ext uri="{9D8B030D-6E8A-4147-A177-3AD203B41FA5}">
                      <a16:colId xmlns:a16="http://schemas.microsoft.com/office/drawing/2014/main" val="358371724"/>
                    </a:ext>
                  </a:extLst>
                </a:gridCol>
                <a:gridCol w="1097280">
                  <a:extLst>
                    <a:ext uri="{9D8B030D-6E8A-4147-A177-3AD203B41FA5}">
                      <a16:colId xmlns:a16="http://schemas.microsoft.com/office/drawing/2014/main" val="1481189153"/>
                    </a:ext>
                  </a:extLst>
                </a:gridCol>
                <a:gridCol w="1097280">
                  <a:extLst>
                    <a:ext uri="{9D8B030D-6E8A-4147-A177-3AD203B41FA5}">
                      <a16:colId xmlns:a16="http://schemas.microsoft.com/office/drawing/2014/main" val="802860407"/>
                    </a:ext>
                  </a:extLst>
                </a:gridCol>
                <a:gridCol w="1097280">
                  <a:extLst>
                    <a:ext uri="{9D8B030D-6E8A-4147-A177-3AD203B41FA5}">
                      <a16:colId xmlns:a16="http://schemas.microsoft.com/office/drawing/2014/main" val="995293063"/>
                    </a:ext>
                  </a:extLst>
                </a:gridCol>
                <a:gridCol w="1097280">
                  <a:extLst>
                    <a:ext uri="{9D8B030D-6E8A-4147-A177-3AD203B41FA5}">
                      <a16:colId xmlns:a16="http://schemas.microsoft.com/office/drawing/2014/main" val="3354181295"/>
                    </a:ext>
                  </a:extLst>
                </a:gridCol>
              </a:tblGrid>
              <a:tr h="333893">
                <a:tc>
                  <a:txBody>
                    <a:bodyPr/>
                    <a:lstStyle/>
                    <a:p>
                      <a:pPr marL="0" marR="0">
                        <a:lnSpc>
                          <a:spcPct val="107000"/>
                        </a:lnSpc>
                        <a:spcBef>
                          <a:spcPts val="0"/>
                        </a:spcBef>
                        <a:spcAft>
                          <a:spcPts val="0"/>
                        </a:spcAft>
                      </a:pPr>
                      <a:endParaRPr lang="en-US" sz="1400" kern="100">
                        <a:effectLst/>
                        <a:latin typeface="Inter"/>
                        <a:ea typeface="Inter" panose="02000503000000020004" pitchFamily="2" charset="0"/>
                        <a:cs typeface="Segoe UI"/>
                      </a:endParaRPr>
                    </a:p>
                  </a:txBody>
                  <a:tcPr marL="68580" marR="68580" marT="0" marB="0" anchor="ctr">
                    <a:lnL>
                      <a:noFill/>
                    </a:lnL>
                    <a:lnR>
                      <a:noFill/>
                    </a:lnR>
                    <a:lnT>
                      <a:noFill/>
                    </a:lnT>
                    <a:lnB w="38100" cap="flat" cmpd="sng" algn="ctr">
                      <a:solidFill>
                        <a:schemeClr val="bg1"/>
                      </a:solidFill>
                      <a:prstDash val="solid"/>
                      <a:round/>
                      <a:headEnd type="none" w="med" len="med"/>
                      <a:tailEnd type="none" w="med" len="med"/>
                    </a:lnB>
                    <a:solidFill>
                      <a:schemeClr val="accent1"/>
                    </a:solidFill>
                  </a:tcPr>
                </a:tc>
                <a:tc gridSpan="5">
                  <a:txBody>
                    <a:bodyPr/>
                    <a:lstStyle/>
                    <a:p>
                      <a:pPr marL="0" marR="0" indent="102235">
                        <a:lnSpc>
                          <a:spcPct val="107000"/>
                        </a:lnSpc>
                        <a:spcBef>
                          <a:spcPts val="0"/>
                        </a:spcBef>
                        <a:spcAft>
                          <a:spcPts val="0"/>
                        </a:spcAft>
                      </a:pPr>
                      <a:r>
                        <a:rPr lang="en-US" sz="1400" b="1" kern="0">
                          <a:solidFill>
                            <a:srgbClr val="FFFFFF"/>
                          </a:solidFill>
                          <a:effectLst/>
                          <a:latin typeface="Inter"/>
                          <a:ea typeface="Inter" panose="02000503000000020004" pitchFamily="2" charset="0"/>
                          <a:cs typeface="Segoe UI"/>
                        </a:rPr>
                        <a:t>Optimum</a:t>
                      </a:r>
                      <a:r>
                        <a:rPr lang="en-US" sz="1400" kern="100">
                          <a:solidFill>
                            <a:srgbClr val="000000"/>
                          </a:solidFill>
                          <a:effectLst/>
                          <a:latin typeface="Inter"/>
                          <a:ea typeface="Inter" panose="02000503000000020004" pitchFamily="2" charset="0"/>
                          <a:cs typeface="Times New Roman"/>
                        </a:rPr>
                        <a:t>                                                             </a:t>
                      </a:r>
                      <a:r>
                        <a:rPr lang="en-US" sz="1400" b="1" kern="0">
                          <a:solidFill>
                            <a:srgbClr val="FFFFFF"/>
                          </a:solidFill>
                          <a:effectLst/>
                          <a:latin typeface="Inter"/>
                          <a:ea typeface="Inter" panose="02000503000000020004" pitchFamily="2" charset="0"/>
                          <a:cs typeface="Segoe UI"/>
                        </a:rPr>
                        <a:t>Sub-Optimum</a:t>
                      </a:r>
                      <a:endParaRPr lang="en-US" sz="1400" kern="100">
                        <a:effectLst/>
                        <a:latin typeface="Inter"/>
                        <a:ea typeface="Inter" panose="02000503000000020004" pitchFamily="2" charset="0"/>
                        <a:cs typeface="Segoe UI"/>
                      </a:endParaRPr>
                    </a:p>
                  </a:txBody>
                  <a:tcPr marL="68580" marR="68580" marT="0" marB="0" anchor="ctr">
                    <a:lnL>
                      <a:noFill/>
                    </a:lnL>
                    <a:lnR>
                      <a:noFill/>
                    </a:lnR>
                    <a:lnT>
                      <a:noFill/>
                    </a:lnT>
                    <a:lnB w="381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667190"/>
                  </a:ext>
                </a:extLst>
              </a:tr>
              <a:tr h="228760">
                <a:tc>
                  <a:txBody>
                    <a:bodyPr/>
                    <a:lstStyle/>
                    <a:p>
                      <a:pPr marL="0" marR="0">
                        <a:lnSpc>
                          <a:spcPct val="107000"/>
                        </a:lnSpc>
                        <a:spcBef>
                          <a:spcPts val="0"/>
                        </a:spcBef>
                        <a:spcAft>
                          <a:spcPts val="0"/>
                        </a:spcAft>
                      </a:pPr>
                      <a:r>
                        <a:rPr lang="en-US" sz="1400" b="1" kern="0">
                          <a:solidFill>
                            <a:schemeClr val="tx1"/>
                          </a:solidFill>
                          <a:effectLst/>
                          <a:latin typeface="Inter"/>
                          <a:ea typeface="Inter" panose="02000503000000020004" pitchFamily="2" charset="0"/>
                          <a:cs typeface="Segoe UI"/>
                        </a:rPr>
                        <a:t>LEGEND</a:t>
                      </a:r>
                      <a:endParaRPr lang="en-US" sz="1400" kern="100">
                        <a:solidFill>
                          <a:schemeClr val="tx1"/>
                        </a:solidFill>
                        <a:effectLst/>
                        <a:latin typeface="Inter"/>
                        <a:ea typeface="Inter" panose="02000503000000020004" pitchFamily="2" charset="0"/>
                        <a:cs typeface="Segoe UI"/>
                      </a:endParaRPr>
                    </a:p>
                  </a:txBody>
                  <a:tcPr marL="68580" marR="68580" marT="0" marB="0" anchor="ctr">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a:noFill/>
                    </a:lnB>
                    <a:solidFill>
                      <a:srgbClr val="CBD4E1"/>
                    </a:solidFill>
                  </a:tcPr>
                </a:tc>
                <a:tc>
                  <a:txBody>
                    <a:bodyPr/>
                    <a:lstStyle/>
                    <a:p>
                      <a:pPr marL="0" marR="0" indent="50800" algn="r">
                        <a:lnSpc>
                          <a:spcPct val="107000"/>
                        </a:lnSpc>
                        <a:spcBef>
                          <a:spcPts val="0"/>
                        </a:spcBef>
                        <a:spcAft>
                          <a:spcPts val="0"/>
                        </a:spcAft>
                      </a:pPr>
                      <a:endParaRPr lang="en-US" sz="1200" kern="100">
                        <a:solidFill>
                          <a:schemeClr val="tx1"/>
                        </a:solidFill>
                        <a:effectLst/>
                        <a:latin typeface="Inter"/>
                        <a:ea typeface="Inter" panose="02000503000000020004" pitchFamily="2" charset="0"/>
                        <a:cs typeface="Segoe UI"/>
                      </a:endParaRPr>
                    </a:p>
                  </a:txBody>
                  <a:tcPr marL="68580" marR="68580" marT="0" marB="0" anchor="ctr">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a:noFill/>
                    </a:lnB>
                    <a:solidFill>
                      <a:srgbClr val="63BE7B"/>
                    </a:solidFill>
                  </a:tcPr>
                </a:tc>
                <a:tc>
                  <a:txBody>
                    <a:bodyPr/>
                    <a:lstStyle/>
                    <a:p>
                      <a:pPr marL="0" marR="0" indent="50800" algn="r">
                        <a:lnSpc>
                          <a:spcPct val="107000"/>
                        </a:lnSpc>
                        <a:spcBef>
                          <a:spcPts val="0"/>
                        </a:spcBef>
                        <a:spcAft>
                          <a:spcPts val="0"/>
                        </a:spcAft>
                      </a:pPr>
                      <a:endParaRPr lang="en-US" sz="1200" kern="100">
                        <a:solidFill>
                          <a:schemeClr val="tx1"/>
                        </a:solidFill>
                        <a:effectLst/>
                        <a:latin typeface="Inter"/>
                        <a:ea typeface="Inter" panose="02000503000000020004" pitchFamily="2" charset="0"/>
                        <a:cs typeface="Segoe UI"/>
                      </a:endParaRPr>
                    </a:p>
                  </a:txBody>
                  <a:tcPr marL="68580" marR="68580" marT="0" marB="0" anchor="ctr">
                    <a:lnL>
                      <a:noFill/>
                    </a:lnL>
                    <a:lnR>
                      <a:noFill/>
                    </a:lnR>
                    <a:lnT w="38100" cap="flat" cmpd="sng" algn="ctr">
                      <a:solidFill>
                        <a:schemeClr val="bg1"/>
                      </a:solidFill>
                      <a:prstDash val="solid"/>
                      <a:round/>
                      <a:headEnd type="none" w="med" len="med"/>
                      <a:tailEnd type="none" w="med" len="med"/>
                    </a:lnT>
                    <a:lnB>
                      <a:noFill/>
                    </a:lnB>
                    <a:solidFill>
                      <a:srgbClr val="D0DD81"/>
                    </a:solidFill>
                  </a:tcPr>
                </a:tc>
                <a:tc>
                  <a:txBody>
                    <a:bodyPr/>
                    <a:lstStyle/>
                    <a:p>
                      <a:pPr marL="0" marR="0" indent="50800" algn="r">
                        <a:lnSpc>
                          <a:spcPct val="107000"/>
                        </a:lnSpc>
                        <a:spcBef>
                          <a:spcPts val="0"/>
                        </a:spcBef>
                        <a:spcAft>
                          <a:spcPts val="0"/>
                        </a:spcAft>
                      </a:pPr>
                      <a:endParaRPr lang="en-US" sz="1200" kern="100">
                        <a:solidFill>
                          <a:schemeClr val="tx1"/>
                        </a:solidFill>
                        <a:effectLst/>
                        <a:latin typeface="Inter"/>
                        <a:ea typeface="Inter" panose="02000503000000020004" pitchFamily="2" charset="0"/>
                        <a:cs typeface="Segoe UI"/>
                      </a:endParaRPr>
                    </a:p>
                  </a:txBody>
                  <a:tcPr marL="68580" marR="68580" marT="0" marB="0" anchor="ctr">
                    <a:lnL>
                      <a:noFill/>
                    </a:lnL>
                    <a:lnR>
                      <a:noFill/>
                    </a:lnR>
                    <a:lnT w="38100" cap="flat" cmpd="sng" algn="ctr">
                      <a:solidFill>
                        <a:schemeClr val="bg1"/>
                      </a:solidFill>
                      <a:prstDash val="solid"/>
                      <a:round/>
                      <a:headEnd type="none" w="med" len="med"/>
                      <a:tailEnd type="none" w="med" len="med"/>
                    </a:lnT>
                    <a:lnB>
                      <a:noFill/>
                    </a:lnB>
                    <a:solidFill>
                      <a:srgbClr val="FFDE82"/>
                    </a:solidFill>
                  </a:tcPr>
                </a:tc>
                <a:tc>
                  <a:txBody>
                    <a:bodyPr/>
                    <a:lstStyle/>
                    <a:p>
                      <a:pPr marL="0" marR="0" indent="50800" algn="r">
                        <a:lnSpc>
                          <a:spcPct val="107000"/>
                        </a:lnSpc>
                        <a:spcBef>
                          <a:spcPts val="0"/>
                        </a:spcBef>
                        <a:spcAft>
                          <a:spcPts val="0"/>
                        </a:spcAft>
                      </a:pPr>
                      <a:endParaRPr lang="en-US" sz="1200" kern="100">
                        <a:solidFill>
                          <a:schemeClr val="tx1"/>
                        </a:solidFill>
                        <a:effectLst/>
                        <a:latin typeface="Inter"/>
                        <a:ea typeface="Inter" panose="02000503000000020004" pitchFamily="2" charset="0"/>
                        <a:cs typeface="Segoe UI"/>
                      </a:endParaRPr>
                    </a:p>
                  </a:txBody>
                  <a:tcPr marL="68580" marR="68580" marT="0" marB="0" anchor="ctr">
                    <a:lnL>
                      <a:noFill/>
                    </a:lnL>
                    <a:lnR>
                      <a:noFill/>
                    </a:lnR>
                    <a:lnT w="38100" cap="flat" cmpd="sng" algn="ctr">
                      <a:solidFill>
                        <a:schemeClr val="bg1"/>
                      </a:solidFill>
                      <a:prstDash val="solid"/>
                      <a:round/>
                      <a:headEnd type="none" w="med" len="med"/>
                      <a:tailEnd type="none" w="med" len="med"/>
                    </a:lnT>
                    <a:lnB>
                      <a:noFill/>
                    </a:lnB>
                    <a:solidFill>
                      <a:srgbClr val="FB9D75"/>
                    </a:solidFill>
                  </a:tcPr>
                </a:tc>
                <a:tc>
                  <a:txBody>
                    <a:bodyPr/>
                    <a:lstStyle/>
                    <a:p>
                      <a:pPr marL="0" marR="0" indent="50800" algn="r">
                        <a:lnSpc>
                          <a:spcPct val="107000"/>
                        </a:lnSpc>
                        <a:spcBef>
                          <a:spcPts val="0"/>
                        </a:spcBef>
                        <a:spcAft>
                          <a:spcPts val="0"/>
                        </a:spcAft>
                      </a:pPr>
                      <a:endParaRPr lang="en-US" sz="1200" kern="100">
                        <a:solidFill>
                          <a:schemeClr val="tx1"/>
                        </a:solidFill>
                        <a:effectLst/>
                        <a:latin typeface="Inter"/>
                        <a:ea typeface="Inter" panose="02000503000000020004" pitchFamily="2" charset="0"/>
                        <a:cs typeface="Segoe UI"/>
                      </a:endParaRPr>
                    </a:p>
                  </a:txBody>
                  <a:tcPr marL="68580" marR="68580" marT="0" marB="0" anchor="ctr">
                    <a:lnL>
                      <a:noFill/>
                    </a:lnL>
                    <a:lnR>
                      <a:noFill/>
                    </a:lnR>
                    <a:lnT w="38100" cap="flat" cmpd="sng" algn="ctr">
                      <a:solidFill>
                        <a:schemeClr val="bg1"/>
                      </a:solidFill>
                      <a:prstDash val="solid"/>
                      <a:round/>
                      <a:headEnd type="none" w="med" len="med"/>
                      <a:tailEnd type="none" w="med" len="med"/>
                    </a:lnT>
                    <a:lnB>
                      <a:noFill/>
                    </a:lnB>
                    <a:solidFill>
                      <a:srgbClr val="F8696B"/>
                    </a:solidFill>
                  </a:tcPr>
                </a:tc>
                <a:extLst>
                  <a:ext uri="{0D108BD9-81ED-4DB2-BD59-A6C34878D82A}">
                    <a16:rowId xmlns:a16="http://schemas.microsoft.com/office/drawing/2014/main" val="1212348058"/>
                  </a:ext>
                </a:extLst>
              </a:tr>
            </a:tbl>
          </a:graphicData>
        </a:graphic>
      </p:graphicFrame>
    </p:spTree>
    <p:extLst>
      <p:ext uri="{BB962C8B-B14F-4D97-AF65-F5344CB8AC3E}">
        <p14:creationId xmlns:p14="http://schemas.microsoft.com/office/powerpoint/2010/main" val="157258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5F9A3A-997A-6EE6-E9C1-3655D851DDE7}"/>
              </a:ext>
            </a:extLst>
          </p:cNvPr>
          <p:cNvSpPr>
            <a:spLocks noGrp="1"/>
          </p:cNvSpPr>
          <p:nvPr>
            <p:ph type="body" sz="quarter" idx="12"/>
          </p:nvPr>
        </p:nvSpPr>
        <p:spPr>
          <a:xfrm>
            <a:off x="457200" y="914400"/>
            <a:ext cx="11277600" cy="685800"/>
          </a:xfrm>
        </p:spPr>
        <p:txBody>
          <a:bodyPr/>
          <a:lstStyle/>
          <a:p>
            <a:r>
              <a:rPr lang="en-US"/>
              <a:t>Meeting goals</a:t>
            </a:r>
          </a:p>
        </p:txBody>
      </p:sp>
      <p:sp>
        <p:nvSpPr>
          <p:cNvPr id="5" name="Slide Number Placeholder 4">
            <a:extLst>
              <a:ext uri="{FF2B5EF4-FFF2-40B4-BE49-F238E27FC236}">
                <a16:creationId xmlns:a16="http://schemas.microsoft.com/office/drawing/2014/main" id="{E17CCE18-313C-F869-12B6-1B6BD8176E55}"/>
              </a:ext>
            </a:extLst>
          </p:cNvPr>
          <p:cNvSpPr>
            <a:spLocks noGrp="1"/>
          </p:cNvSpPr>
          <p:nvPr>
            <p:ph type="sldNum" sz="quarter" idx="11"/>
          </p:nvPr>
        </p:nvSpPr>
        <p:spPr/>
        <p:txBody>
          <a:bodyPr/>
          <a:lstStyle/>
          <a:p>
            <a:fld id="{99F89DBD-657F-0D4B-86A7-CD9BC0A58798}" type="slidenum">
              <a:rPr lang="en-US" smtClean="0"/>
              <a:pPr/>
              <a:t>3</a:t>
            </a:fld>
            <a:endParaRPr lang="en-US"/>
          </a:p>
        </p:txBody>
      </p:sp>
      <p:sp>
        <p:nvSpPr>
          <p:cNvPr id="2" name="TextBox 1">
            <a:extLst>
              <a:ext uri="{FF2B5EF4-FFF2-40B4-BE49-F238E27FC236}">
                <a16:creationId xmlns:a16="http://schemas.microsoft.com/office/drawing/2014/main" id="{9C67B237-CF7D-0EEE-877E-9EF75933D268}"/>
              </a:ext>
            </a:extLst>
          </p:cNvPr>
          <p:cNvSpPr txBox="1"/>
          <p:nvPr/>
        </p:nvSpPr>
        <p:spPr>
          <a:xfrm>
            <a:off x="609600" y="1828800"/>
            <a:ext cx="10551886" cy="1689501"/>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400">
                <a:latin typeface="Inter"/>
                <a:ea typeface="Verdana"/>
              </a:rPr>
              <a:t>Review airfield and terminal alternatives </a:t>
            </a:r>
          </a:p>
          <a:p>
            <a:pPr marL="285750" indent="-285750">
              <a:lnSpc>
                <a:spcPct val="150000"/>
              </a:lnSpc>
              <a:buFont typeface="Arial" panose="020B0604020202020204" pitchFamily="34" charset="0"/>
              <a:buChar char="•"/>
            </a:pPr>
            <a:r>
              <a:rPr lang="en-US" sz="2400">
                <a:latin typeface="Inter"/>
                <a:ea typeface="Verdana"/>
              </a:rPr>
              <a:t>Conduct “red dot, green dot” evaluation of alternatives</a:t>
            </a:r>
          </a:p>
          <a:p>
            <a:pPr marL="285750" indent="-285750">
              <a:lnSpc>
                <a:spcPct val="150000"/>
              </a:lnSpc>
              <a:buFont typeface="Arial" panose="020B0604020202020204" pitchFamily="34" charset="0"/>
              <a:buChar char="•"/>
            </a:pPr>
            <a:r>
              <a:rPr lang="en-US" sz="2400">
                <a:latin typeface="Inter"/>
                <a:ea typeface="Verdana"/>
              </a:rPr>
              <a:t>Preview access, parking, and transit requirements</a:t>
            </a:r>
          </a:p>
        </p:txBody>
      </p:sp>
      <p:sp>
        <p:nvSpPr>
          <p:cNvPr id="8" name="Text Placeholder 5">
            <a:extLst>
              <a:ext uri="{FF2B5EF4-FFF2-40B4-BE49-F238E27FC236}">
                <a16:creationId xmlns:a16="http://schemas.microsoft.com/office/drawing/2014/main" id="{EAF26B83-3BB5-3BB2-BE65-2400E952DC88}"/>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INTRODUCTION</a:t>
            </a:r>
          </a:p>
        </p:txBody>
      </p:sp>
    </p:spTree>
    <p:extLst>
      <p:ext uri="{BB962C8B-B14F-4D97-AF65-F5344CB8AC3E}">
        <p14:creationId xmlns:p14="http://schemas.microsoft.com/office/powerpoint/2010/main" val="1490678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14CFB-A8A3-C6E5-209F-040B316F9B73}"/>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680321E-ABA2-4BDA-8850-73AA48DD211A}"/>
              </a:ext>
            </a:extLst>
          </p:cNvPr>
          <p:cNvGraphicFramePr/>
          <p:nvPr>
            <p:extLst>
              <p:ext uri="{D42A27DB-BD31-4B8C-83A1-F6EECF244321}">
                <p14:modId xmlns:p14="http://schemas.microsoft.com/office/powerpoint/2010/main" val="2524188544"/>
              </p:ext>
            </p:extLst>
          </p:nvPr>
        </p:nvGraphicFramePr>
        <p:xfrm>
          <a:off x="470452" y="2163421"/>
          <a:ext cx="54864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455E61F7-5D7D-7110-1B3C-332235EB1E9C}"/>
              </a:ext>
            </a:extLst>
          </p:cNvPr>
          <p:cNvSpPr/>
          <p:nvPr/>
        </p:nvSpPr>
        <p:spPr>
          <a:xfrm>
            <a:off x="814283" y="2556316"/>
            <a:ext cx="380444" cy="3016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869F7B-5CAA-C815-B5E2-EC55F8A4155F}"/>
              </a:ext>
            </a:extLst>
          </p:cNvPr>
          <p:cNvSpPr txBox="1"/>
          <p:nvPr/>
        </p:nvSpPr>
        <p:spPr>
          <a:xfrm>
            <a:off x="680795" y="2643232"/>
            <a:ext cx="553980" cy="2769989"/>
          </a:xfrm>
          <a:prstGeom prst="rect">
            <a:avLst/>
          </a:prstGeom>
          <a:noFill/>
        </p:spPr>
        <p:txBody>
          <a:bodyPr wrap="square" rtlCol="0">
            <a:spAutoFit/>
          </a:bodyPr>
          <a:lstStyle/>
          <a:p>
            <a:pPr algn="r"/>
            <a:r>
              <a:rPr lang="en-US" sz="1000">
                <a:solidFill>
                  <a:srgbClr val="000000"/>
                </a:solidFill>
                <a:latin typeface="Inter" panose="02000503000000020004" pitchFamily="2" charset="0"/>
                <a:ea typeface="Inter" panose="02000503000000020004" pitchFamily="2" charset="0"/>
              </a:rPr>
              <a:t>12%</a:t>
            </a:r>
          </a:p>
          <a:p>
            <a:pPr algn="r"/>
            <a:endParaRPr lang="en-US" sz="700">
              <a:solidFill>
                <a:srgbClr val="000000"/>
              </a:solidFill>
              <a:latin typeface="Inter" panose="02000503000000020004" pitchFamily="2" charset="0"/>
              <a:ea typeface="Inter" panose="02000503000000020004" pitchFamily="2" charset="0"/>
            </a:endParaRPr>
          </a:p>
          <a:p>
            <a:pPr algn="r"/>
            <a:endParaRPr lang="en-US" sz="1000">
              <a:solidFill>
                <a:srgbClr val="000000"/>
              </a:solidFill>
              <a:latin typeface="Inter" panose="02000503000000020004" pitchFamily="2" charset="0"/>
              <a:ea typeface="Inter" panose="02000503000000020004" pitchFamily="2" charset="0"/>
            </a:endParaRPr>
          </a:p>
          <a:p>
            <a:pPr algn="r"/>
            <a:r>
              <a:rPr lang="en-US" sz="1000">
                <a:solidFill>
                  <a:srgbClr val="000000"/>
                </a:solidFill>
                <a:latin typeface="Inter" panose="02000503000000020004" pitchFamily="2" charset="0"/>
                <a:ea typeface="Inter" panose="02000503000000020004" pitchFamily="2" charset="0"/>
              </a:rPr>
              <a:t>10%</a:t>
            </a:r>
            <a:endParaRPr lang="en-US" sz="700">
              <a:solidFill>
                <a:srgbClr val="000000"/>
              </a:solidFill>
              <a:latin typeface="Inter" panose="02000503000000020004" pitchFamily="2" charset="0"/>
              <a:ea typeface="Inter" panose="02000503000000020004" pitchFamily="2" charset="0"/>
            </a:endParaRPr>
          </a:p>
          <a:p>
            <a:pPr algn="r"/>
            <a:endParaRPr lang="en-US" sz="700">
              <a:solidFill>
                <a:srgbClr val="000000"/>
              </a:solidFill>
              <a:latin typeface="Inter" panose="02000503000000020004" pitchFamily="2" charset="0"/>
              <a:ea typeface="Inter" panose="02000503000000020004" pitchFamily="2" charset="0"/>
            </a:endParaRPr>
          </a:p>
          <a:p>
            <a:pPr algn="r"/>
            <a:endParaRPr lang="en-US" sz="1000">
              <a:solidFill>
                <a:srgbClr val="000000"/>
              </a:solidFill>
              <a:latin typeface="Inter" panose="02000503000000020004" pitchFamily="2" charset="0"/>
              <a:ea typeface="Inter" panose="02000503000000020004" pitchFamily="2" charset="0"/>
            </a:endParaRPr>
          </a:p>
          <a:p>
            <a:pPr algn="r"/>
            <a:r>
              <a:rPr lang="en-US" sz="1000">
                <a:solidFill>
                  <a:srgbClr val="000000"/>
                </a:solidFill>
                <a:latin typeface="Inter" panose="02000503000000020004" pitchFamily="2" charset="0"/>
                <a:ea typeface="Inter" panose="02000503000000020004" pitchFamily="2" charset="0"/>
              </a:rPr>
              <a:t>8%</a:t>
            </a:r>
          </a:p>
          <a:p>
            <a:pPr algn="r"/>
            <a:endParaRPr lang="en-US" sz="800">
              <a:solidFill>
                <a:srgbClr val="000000"/>
              </a:solidFill>
              <a:latin typeface="Inter" panose="02000503000000020004" pitchFamily="2" charset="0"/>
              <a:ea typeface="Inter" panose="02000503000000020004" pitchFamily="2" charset="0"/>
            </a:endParaRPr>
          </a:p>
          <a:p>
            <a:pPr algn="r"/>
            <a:endParaRPr lang="en-US" sz="1000">
              <a:solidFill>
                <a:srgbClr val="000000"/>
              </a:solidFill>
              <a:latin typeface="Inter" panose="02000503000000020004" pitchFamily="2" charset="0"/>
              <a:ea typeface="Inter" panose="02000503000000020004" pitchFamily="2" charset="0"/>
            </a:endParaRPr>
          </a:p>
          <a:p>
            <a:pPr algn="r"/>
            <a:r>
              <a:rPr lang="en-US" sz="1000">
                <a:solidFill>
                  <a:srgbClr val="000000"/>
                </a:solidFill>
                <a:latin typeface="Inter" panose="02000503000000020004" pitchFamily="2" charset="0"/>
                <a:ea typeface="Inter" panose="02000503000000020004" pitchFamily="2" charset="0"/>
              </a:rPr>
              <a:t>6%</a:t>
            </a:r>
          </a:p>
          <a:p>
            <a:pPr algn="r"/>
            <a:endParaRPr lang="en-US" sz="800">
              <a:solidFill>
                <a:srgbClr val="000000"/>
              </a:solidFill>
              <a:latin typeface="Inter" panose="02000503000000020004" pitchFamily="2" charset="0"/>
              <a:ea typeface="Inter" panose="02000503000000020004" pitchFamily="2" charset="0"/>
            </a:endParaRPr>
          </a:p>
          <a:p>
            <a:pPr algn="r"/>
            <a:endParaRPr lang="en-US" sz="1000">
              <a:solidFill>
                <a:srgbClr val="000000"/>
              </a:solidFill>
              <a:latin typeface="Inter" panose="02000503000000020004" pitchFamily="2" charset="0"/>
              <a:ea typeface="Inter" panose="02000503000000020004" pitchFamily="2" charset="0"/>
            </a:endParaRPr>
          </a:p>
          <a:p>
            <a:pPr algn="r"/>
            <a:r>
              <a:rPr lang="en-US" sz="1000">
                <a:solidFill>
                  <a:srgbClr val="000000"/>
                </a:solidFill>
                <a:latin typeface="Inter" panose="02000503000000020004" pitchFamily="2" charset="0"/>
                <a:ea typeface="Inter" panose="02000503000000020004" pitchFamily="2" charset="0"/>
              </a:rPr>
              <a:t>4%</a:t>
            </a:r>
          </a:p>
          <a:p>
            <a:pPr algn="r"/>
            <a:endParaRPr lang="en-US" sz="700">
              <a:solidFill>
                <a:srgbClr val="000000"/>
              </a:solidFill>
              <a:latin typeface="Inter" panose="02000503000000020004" pitchFamily="2" charset="0"/>
              <a:ea typeface="Inter" panose="02000503000000020004" pitchFamily="2" charset="0"/>
            </a:endParaRPr>
          </a:p>
          <a:p>
            <a:pPr algn="r"/>
            <a:endParaRPr lang="en-US" sz="1000">
              <a:solidFill>
                <a:srgbClr val="000000"/>
              </a:solidFill>
              <a:latin typeface="Inter" panose="02000503000000020004" pitchFamily="2" charset="0"/>
              <a:ea typeface="Inter" panose="02000503000000020004" pitchFamily="2" charset="0"/>
            </a:endParaRPr>
          </a:p>
          <a:p>
            <a:pPr algn="r"/>
            <a:r>
              <a:rPr lang="en-US" sz="1000">
                <a:solidFill>
                  <a:srgbClr val="000000"/>
                </a:solidFill>
                <a:latin typeface="Inter" panose="02000503000000020004" pitchFamily="2" charset="0"/>
                <a:ea typeface="Inter" panose="02000503000000020004" pitchFamily="2" charset="0"/>
              </a:rPr>
              <a:t>2%</a:t>
            </a:r>
          </a:p>
          <a:p>
            <a:pPr algn="r"/>
            <a:endParaRPr lang="en-US" sz="700">
              <a:solidFill>
                <a:srgbClr val="000000"/>
              </a:solidFill>
              <a:latin typeface="Inter" panose="02000503000000020004" pitchFamily="2" charset="0"/>
              <a:ea typeface="Inter" panose="02000503000000020004" pitchFamily="2" charset="0"/>
            </a:endParaRPr>
          </a:p>
          <a:p>
            <a:pPr algn="r"/>
            <a:endParaRPr lang="en-US" sz="1000">
              <a:solidFill>
                <a:srgbClr val="000000"/>
              </a:solidFill>
              <a:latin typeface="Inter" panose="02000503000000020004" pitchFamily="2" charset="0"/>
              <a:ea typeface="Inter" panose="02000503000000020004" pitchFamily="2" charset="0"/>
            </a:endParaRPr>
          </a:p>
          <a:p>
            <a:pPr algn="r"/>
            <a:r>
              <a:rPr lang="en-US" sz="1000">
                <a:solidFill>
                  <a:srgbClr val="000000"/>
                </a:solidFill>
                <a:latin typeface="Inter" panose="02000503000000020004" pitchFamily="2" charset="0"/>
                <a:ea typeface="Inter" panose="02000503000000020004" pitchFamily="2" charset="0"/>
              </a:rPr>
              <a:t>0%</a:t>
            </a:r>
          </a:p>
        </p:txBody>
      </p:sp>
      <p:sp>
        <p:nvSpPr>
          <p:cNvPr id="2" name="Slide Number Placeholder 1">
            <a:extLst>
              <a:ext uri="{FF2B5EF4-FFF2-40B4-BE49-F238E27FC236}">
                <a16:creationId xmlns:a16="http://schemas.microsoft.com/office/drawing/2014/main" id="{DBDD4BC6-CD52-98D0-EBA5-FB731EC5A53D}"/>
              </a:ext>
            </a:extLst>
          </p:cNvPr>
          <p:cNvSpPr>
            <a:spLocks noGrp="1"/>
          </p:cNvSpPr>
          <p:nvPr>
            <p:ph type="sldNum" sz="quarter" idx="11"/>
          </p:nvPr>
        </p:nvSpPr>
        <p:spPr/>
        <p:txBody>
          <a:bodyPr/>
          <a:lstStyle/>
          <a:p>
            <a:fld id="{99F89DBD-657F-0D4B-86A7-CD9BC0A58798}" type="slidenum">
              <a:rPr lang="en-US" smtClean="0"/>
              <a:pPr/>
              <a:t>30</a:t>
            </a:fld>
            <a:endParaRPr lang="en-US"/>
          </a:p>
        </p:txBody>
      </p:sp>
      <p:sp>
        <p:nvSpPr>
          <p:cNvPr id="10" name="Text Placeholder 2">
            <a:extLst>
              <a:ext uri="{FF2B5EF4-FFF2-40B4-BE49-F238E27FC236}">
                <a16:creationId xmlns:a16="http://schemas.microsoft.com/office/drawing/2014/main" id="{7BD6A4D2-8CF6-49C6-AA93-ACA430B49397}"/>
              </a:ext>
            </a:extLst>
          </p:cNvPr>
          <p:cNvSpPr>
            <a:spLocks noGrp="1"/>
          </p:cNvSpPr>
          <p:nvPr>
            <p:ph type="body" sz="quarter" idx="12"/>
          </p:nvPr>
        </p:nvSpPr>
        <p:spPr>
          <a:xfrm>
            <a:off x="457199" y="914400"/>
            <a:ext cx="9569977" cy="703729"/>
          </a:xfrm>
        </p:spPr>
        <p:txBody>
          <a:bodyPr/>
          <a:lstStyle/>
          <a:p>
            <a:r>
              <a:rPr lang="en-US"/>
              <a:t>Historical activity per passenger, selected modes</a:t>
            </a:r>
          </a:p>
        </p:txBody>
      </p:sp>
      <p:sp>
        <p:nvSpPr>
          <p:cNvPr id="11" name="Text Placeholder 5">
            <a:extLst>
              <a:ext uri="{FF2B5EF4-FFF2-40B4-BE49-F238E27FC236}">
                <a16:creationId xmlns:a16="http://schemas.microsoft.com/office/drawing/2014/main" id="{1C77C043-4383-D104-6A0E-C1E5459FBDF4}"/>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OVERVIEW OF LANDSIDE REQUIREMENTS</a:t>
            </a:r>
          </a:p>
        </p:txBody>
      </p:sp>
      <p:graphicFrame>
        <p:nvGraphicFramePr>
          <p:cNvPr id="4" name="Chart 3">
            <a:extLst>
              <a:ext uri="{FF2B5EF4-FFF2-40B4-BE49-F238E27FC236}">
                <a16:creationId xmlns:a16="http://schemas.microsoft.com/office/drawing/2014/main" id="{9DBB71C5-9F8F-4CF7-B68C-02AEACB3C688}"/>
              </a:ext>
            </a:extLst>
          </p:cNvPr>
          <p:cNvGraphicFramePr/>
          <p:nvPr>
            <p:extLst>
              <p:ext uri="{D42A27DB-BD31-4B8C-83A1-F6EECF244321}">
                <p14:modId xmlns:p14="http://schemas.microsoft.com/office/powerpoint/2010/main" val="3654446666"/>
              </p:ext>
            </p:extLst>
          </p:nvPr>
        </p:nvGraphicFramePr>
        <p:xfrm>
          <a:off x="6096000" y="2133600"/>
          <a:ext cx="54864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Single Corner Rounded 7">
            <a:extLst>
              <a:ext uri="{FF2B5EF4-FFF2-40B4-BE49-F238E27FC236}">
                <a16:creationId xmlns:a16="http://schemas.microsoft.com/office/drawing/2014/main" id="{6EAE4349-06D0-6435-87B6-C538892E19E5}"/>
              </a:ext>
            </a:extLst>
          </p:cNvPr>
          <p:cNvSpPr/>
          <p:nvPr/>
        </p:nvSpPr>
        <p:spPr>
          <a:xfrm>
            <a:off x="0" y="6213916"/>
            <a:ext cx="5650992" cy="644084"/>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Poppins" panose="00000500000000000000" pitchFamily="2" charset="0"/>
                <a:cs typeface="Poppins" panose="00000500000000000000" pitchFamily="2" charset="0"/>
              </a:rPr>
              <a:t>NOTE: </a:t>
            </a:r>
          </a:p>
          <a:p>
            <a:r>
              <a:rPr lang="en-US" sz="1400">
                <a:solidFill>
                  <a:schemeClr val="bg1"/>
                </a:solidFill>
                <a:latin typeface="Poppins" panose="00000500000000000000" pitchFamily="2" charset="0"/>
                <a:cs typeface="Poppins" panose="00000500000000000000" pitchFamily="2" charset="0"/>
              </a:rPr>
              <a:t>TNC – Transportation Network Company (e.g. Uber, Lyft)</a:t>
            </a:r>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7528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E3E3-E5EB-4102-0E1B-77E0130DF0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0FA1F7-EF55-7C38-3126-DBE345A02658}"/>
              </a:ext>
            </a:extLst>
          </p:cNvPr>
          <p:cNvSpPr>
            <a:spLocks noGrp="1"/>
          </p:cNvSpPr>
          <p:nvPr>
            <p:ph type="sldNum" sz="quarter" idx="11"/>
          </p:nvPr>
        </p:nvSpPr>
        <p:spPr/>
        <p:txBody>
          <a:bodyPr/>
          <a:lstStyle/>
          <a:p>
            <a:fld id="{99F89DBD-657F-0D4B-86A7-CD9BC0A58798}" type="slidenum">
              <a:rPr lang="en-US" smtClean="0"/>
              <a:pPr/>
              <a:t>31</a:t>
            </a:fld>
            <a:endParaRPr lang="en-US"/>
          </a:p>
        </p:txBody>
      </p:sp>
      <p:sp>
        <p:nvSpPr>
          <p:cNvPr id="5" name="Text Placeholder 2">
            <a:extLst>
              <a:ext uri="{FF2B5EF4-FFF2-40B4-BE49-F238E27FC236}">
                <a16:creationId xmlns:a16="http://schemas.microsoft.com/office/drawing/2014/main" id="{F610A1B1-D4B1-DD4E-769D-0A1A3D2DE002}"/>
              </a:ext>
            </a:extLst>
          </p:cNvPr>
          <p:cNvSpPr txBox="1">
            <a:spLocks/>
          </p:cNvSpPr>
          <p:nvPr/>
        </p:nvSpPr>
        <p:spPr>
          <a:xfrm>
            <a:off x="457200" y="914400"/>
            <a:ext cx="11270212" cy="6450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SzPct val="90000"/>
              <a:buFontTx/>
              <a:buNone/>
              <a:defRPr sz="4400" b="0" i="0" kern="1200">
                <a:solidFill>
                  <a:schemeClr val="accent1"/>
                </a:solidFill>
                <a:latin typeface="Poppins Medium" panose="00000600000000000000" pitchFamily="2" charset="0"/>
                <a:ea typeface="Inter" panose="02000503000000020004" pitchFamily="2" charset="0"/>
                <a:cs typeface="Poppins Medium" panose="00000600000000000000" pitchFamily="2" charset="0"/>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Landside considerations</a:t>
            </a:r>
          </a:p>
        </p:txBody>
      </p:sp>
      <p:sp>
        <p:nvSpPr>
          <p:cNvPr id="6" name="Text Placeholder 5">
            <a:extLst>
              <a:ext uri="{FF2B5EF4-FFF2-40B4-BE49-F238E27FC236}">
                <a16:creationId xmlns:a16="http://schemas.microsoft.com/office/drawing/2014/main" id="{93B7B538-EBFD-A7FC-1873-B984B61C7E29}"/>
              </a:ext>
            </a:extLst>
          </p:cNvPr>
          <p:cNvSpPr txBox="1">
            <a:spLocks/>
          </p:cNvSpPr>
          <p:nvPr/>
        </p:nvSpPr>
        <p:spPr>
          <a:xfrm>
            <a:off x="470451" y="445603"/>
            <a:ext cx="6093933"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OVERVIEW OF LANDSIDE REQUIREMENTS</a:t>
            </a:r>
          </a:p>
        </p:txBody>
      </p:sp>
      <p:sp>
        <p:nvSpPr>
          <p:cNvPr id="7" name="Text Placeholder 3">
            <a:extLst>
              <a:ext uri="{FF2B5EF4-FFF2-40B4-BE49-F238E27FC236}">
                <a16:creationId xmlns:a16="http://schemas.microsoft.com/office/drawing/2014/main" id="{32D2F014-1D32-0E05-6F26-11F58AB45D14}"/>
              </a:ext>
            </a:extLst>
          </p:cNvPr>
          <p:cNvSpPr txBox="1">
            <a:spLocks/>
          </p:cNvSpPr>
          <p:nvPr/>
        </p:nvSpPr>
        <p:spPr>
          <a:xfrm>
            <a:off x="464457" y="1676400"/>
            <a:ext cx="10305143" cy="4332288"/>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Several factors drive landside facility needs</a:t>
            </a:r>
          </a:p>
          <a:p>
            <a:pPr lvl="1"/>
            <a:r>
              <a:rPr lang="en-US"/>
              <a:t>Peak period activity</a:t>
            </a:r>
          </a:p>
          <a:p>
            <a:pPr lvl="1"/>
            <a:r>
              <a:rPr lang="en-US"/>
              <a:t>Port policy decisions</a:t>
            </a:r>
          </a:p>
          <a:p>
            <a:pPr lvl="1"/>
            <a:r>
              <a:rPr lang="en-US"/>
              <a:t>Mode choice trends</a:t>
            </a:r>
          </a:p>
          <a:p>
            <a:pPr lvl="1"/>
            <a:endParaRPr lang="en-US"/>
          </a:p>
          <a:p>
            <a:r>
              <a:rPr lang="en-US"/>
              <a:t>What are your priorities for landside? </a:t>
            </a:r>
          </a:p>
          <a:p>
            <a:pPr lvl="1"/>
            <a:r>
              <a:rPr lang="en-US"/>
              <a:t>Reliability?</a:t>
            </a:r>
          </a:p>
          <a:p>
            <a:pPr lvl="1"/>
            <a:r>
              <a:rPr lang="en-US"/>
              <a:t>Proximity to the terminal?</a:t>
            </a:r>
          </a:p>
          <a:p>
            <a:pPr lvl="1"/>
            <a:r>
              <a:rPr lang="en-US"/>
              <a:t>Easy access?</a:t>
            </a:r>
          </a:p>
          <a:p>
            <a:pPr lvl="1"/>
            <a:r>
              <a:rPr lang="en-US"/>
              <a:t>Choice?</a:t>
            </a:r>
          </a:p>
        </p:txBody>
      </p:sp>
    </p:spTree>
    <p:extLst>
      <p:ext uri="{BB962C8B-B14F-4D97-AF65-F5344CB8AC3E}">
        <p14:creationId xmlns:p14="http://schemas.microsoft.com/office/powerpoint/2010/main" val="1313878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B3DAC6-FF90-AE71-886F-B5037B24C78B}"/>
              </a:ext>
            </a:extLst>
          </p:cNvPr>
          <p:cNvSpPr>
            <a:spLocks noGrp="1"/>
          </p:cNvSpPr>
          <p:nvPr>
            <p:ph type="ctrTitle"/>
          </p:nvPr>
        </p:nvSpPr>
        <p:spPr>
          <a:xfrm>
            <a:off x="404038" y="3054927"/>
            <a:ext cx="8611375" cy="1476175"/>
          </a:xfrm>
        </p:spPr>
        <p:txBody>
          <a:bodyPr>
            <a:normAutofit/>
          </a:bodyPr>
          <a:lstStyle/>
          <a:p>
            <a:r>
              <a:rPr lang="en-US"/>
              <a:t>Next Steps</a:t>
            </a:r>
          </a:p>
        </p:txBody>
      </p:sp>
    </p:spTree>
    <p:extLst>
      <p:ext uri="{BB962C8B-B14F-4D97-AF65-F5344CB8AC3E}">
        <p14:creationId xmlns:p14="http://schemas.microsoft.com/office/powerpoint/2010/main" val="1632094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7A86D8-5E28-8CD3-B653-39F942EE6E70}"/>
              </a:ext>
            </a:extLst>
          </p:cNvPr>
          <p:cNvGraphicFramePr>
            <a:graphicFrameLocks noGrp="1"/>
          </p:cNvGraphicFramePr>
          <p:nvPr>
            <p:extLst>
              <p:ext uri="{D42A27DB-BD31-4B8C-83A1-F6EECF244321}">
                <p14:modId xmlns:p14="http://schemas.microsoft.com/office/powerpoint/2010/main" val="4043245366"/>
              </p:ext>
            </p:extLst>
          </p:nvPr>
        </p:nvGraphicFramePr>
        <p:xfrm>
          <a:off x="762000" y="1676400"/>
          <a:ext cx="10668000" cy="4865639"/>
        </p:xfrm>
        <a:graphic>
          <a:graphicData uri="http://schemas.openxmlformats.org/drawingml/2006/table">
            <a:tbl>
              <a:tblPr firstRow="1" bandRow="1">
                <a:tableStyleId>{68D230F3-CF80-4859-8CE7-A43EE81993B5}</a:tableStyleId>
              </a:tblPr>
              <a:tblGrid>
                <a:gridCol w="1767290">
                  <a:extLst>
                    <a:ext uri="{9D8B030D-6E8A-4147-A177-3AD203B41FA5}">
                      <a16:colId xmlns:a16="http://schemas.microsoft.com/office/drawing/2014/main" val="3491542526"/>
                    </a:ext>
                  </a:extLst>
                </a:gridCol>
                <a:gridCol w="6944910">
                  <a:extLst>
                    <a:ext uri="{9D8B030D-6E8A-4147-A177-3AD203B41FA5}">
                      <a16:colId xmlns:a16="http://schemas.microsoft.com/office/drawing/2014/main" val="3801982831"/>
                    </a:ext>
                  </a:extLst>
                </a:gridCol>
                <a:gridCol w="1955800">
                  <a:extLst>
                    <a:ext uri="{9D8B030D-6E8A-4147-A177-3AD203B41FA5}">
                      <a16:colId xmlns:a16="http://schemas.microsoft.com/office/drawing/2014/main" val="1018486221"/>
                    </a:ext>
                  </a:extLst>
                </a:gridCol>
              </a:tblGrid>
              <a:tr h="395165">
                <a:tc>
                  <a:txBody>
                    <a:bodyPr/>
                    <a:lstStyle/>
                    <a:p>
                      <a:pPr algn="ctr"/>
                      <a:r>
                        <a:rPr lang="en-US" sz="1800">
                          <a:latin typeface="Inter" panose="02000503000000020004"/>
                        </a:rPr>
                        <a:t> PAC meeting</a:t>
                      </a:r>
                      <a:endParaRPr lang="en-US" sz="1800">
                        <a:latin typeface="Inter" panose="02000503000000020004"/>
                        <a:ea typeface="Inter" panose="02000503000000020004" pitchFamily="2" charset="0"/>
                      </a:endParaRPr>
                    </a:p>
                  </a:txBody>
                  <a:tcPr anchor="b"/>
                </a:tc>
                <a:tc>
                  <a:txBody>
                    <a:bodyPr/>
                    <a:lstStyle/>
                    <a:p>
                      <a:pPr algn="ctr"/>
                      <a:r>
                        <a:rPr lang="en-US" sz="1800">
                          <a:latin typeface="Inter" panose="02000503000000020004"/>
                        </a:rPr>
                        <a:t>Meeting topics</a:t>
                      </a:r>
                      <a:endParaRPr lang="en-US" sz="1800">
                        <a:latin typeface="Inter" panose="02000503000000020004"/>
                        <a:ea typeface="Inter" panose="02000503000000020004" pitchFamily="2" charset="0"/>
                      </a:endParaRPr>
                    </a:p>
                  </a:txBody>
                  <a:tcPr anchor="b"/>
                </a:tc>
                <a:tc>
                  <a:txBody>
                    <a:bodyPr/>
                    <a:lstStyle/>
                    <a:p>
                      <a:pPr algn="ctr"/>
                      <a:r>
                        <a:rPr lang="en-US" sz="1800">
                          <a:latin typeface="Inter" panose="02000503000000020004"/>
                        </a:rPr>
                        <a:t>Date</a:t>
                      </a:r>
                      <a:endParaRPr lang="en-US" sz="1800">
                        <a:latin typeface="Inter" panose="02000503000000020004"/>
                        <a:ea typeface="Inter" panose="02000503000000020004" pitchFamily="2" charset="0"/>
                      </a:endParaRPr>
                    </a:p>
                  </a:txBody>
                  <a:tcPr anchor="b"/>
                </a:tc>
                <a:extLst>
                  <a:ext uri="{0D108BD9-81ED-4DB2-BD59-A6C34878D82A}">
                    <a16:rowId xmlns:a16="http://schemas.microsoft.com/office/drawing/2014/main" val="3692626651"/>
                  </a:ext>
                </a:extLst>
              </a:tr>
              <a:tr h="369834">
                <a:tc>
                  <a:txBody>
                    <a:bodyPr/>
                    <a:lstStyle/>
                    <a:p>
                      <a:pPr algn="ctr"/>
                      <a:r>
                        <a:rPr lang="en-US" sz="1600">
                          <a:latin typeface="Inter" panose="02000503000000020004"/>
                        </a:rPr>
                        <a:t>1</a:t>
                      </a:r>
                      <a:endParaRPr lang="en-US" sz="1600">
                        <a:latin typeface="Inter" panose="02000503000000020004"/>
                        <a:ea typeface="Inter" panose="02000503000000020004" pitchFamily="2" charset="0"/>
                      </a:endParaRPr>
                    </a:p>
                  </a:txBody>
                  <a:tcPr anchor="ctr"/>
                </a:tc>
                <a:tc>
                  <a:txBody>
                    <a:bodyPr/>
                    <a:lstStyle/>
                    <a:p>
                      <a:r>
                        <a:rPr lang="en-US" sz="1600">
                          <a:latin typeface="Inter" panose="02000503000000020004"/>
                        </a:rPr>
                        <a:t>Welcome and background</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May 20, 2024</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205222269"/>
                  </a:ext>
                </a:extLst>
              </a:tr>
              <a:tr h="369834">
                <a:tc>
                  <a:txBody>
                    <a:bodyPr/>
                    <a:lstStyle/>
                    <a:p>
                      <a:pPr algn="ctr"/>
                      <a:r>
                        <a:rPr lang="en-US" sz="1600">
                          <a:latin typeface="Inter" panose="02000503000000020004"/>
                        </a:rPr>
                        <a:t>2</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Baseline forecast &amp; preliminary facilities requirements </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July 16, 2024</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1286013736"/>
                  </a:ext>
                </a:extLst>
              </a:tr>
              <a:tr h="369834">
                <a:tc>
                  <a:txBody>
                    <a:bodyPr/>
                    <a:lstStyle/>
                    <a:p>
                      <a:pPr algn="ctr"/>
                      <a:r>
                        <a:rPr lang="en-US" sz="1600">
                          <a:latin typeface="Inter" panose="02000503000000020004"/>
                        </a:rPr>
                        <a:t>3</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Facility tour</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Sept 19, 2024</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4250450077"/>
                  </a:ext>
                </a:extLst>
              </a:tr>
              <a:tr h="369834">
                <a:tc>
                  <a:txBody>
                    <a:bodyPr/>
                    <a:lstStyle/>
                    <a:p>
                      <a:pPr algn="ctr"/>
                      <a:r>
                        <a:rPr lang="en-US" sz="1600">
                          <a:latin typeface="Inter" panose="02000503000000020004"/>
                        </a:rPr>
                        <a:t>4</a:t>
                      </a:r>
                      <a:endParaRPr lang="en-US" sz="1600">
                        <a:latin typeface="Inter" panose="02000503000000020004"/>
                        <a:ea typeface="Inter" panose="02000503000000020004"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Inter" panose="02000503000000020004"/>
                        </a:rPr>
                        <a:t>Functional area alternatives and requirements</a:t>
                      </a:r>
                      <a:endParaRPr lang="en-US" sz="1600" kern="1200">
                        <a:solidFill>
                          <a:schemeClr val="dk1"/>
                        </a:solidFill>
                        <a:effectLst/>
                        <a:latin typeface="Inter" panose="02000503000000020004"/>
                        <a:ea typeface="Inter" panose="02000503000000020004" pitchFamily="2" charset="0"/>
                        <a:cs typeface="+mn-cs"/>
                      </a:endParaRPr>
                    </a:p>
                  </a:txBody>
                  <a:tcPr anchor="ctr"/>
                </a:tc>
                <a:tc>
                  <a:txBody>
                    <a:bodyPr/>
                    <a:lstStyle/>
                    <a:p>
                      <a:pPr algn="r"/>
                      <a:r>
                        <a:rPr lang="en-US" sz="1600">
                          <a:latin typeface="Inter" panose="02000503000000020004"/>
                        </a:rPr>
                        <a:t>Oct 21, 2024</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1349159461"/>
                  </a:ext>
                </a:extLst>
              </a:tr>
              <a:tr h="369834">
                <a:tc>
                  <a:txBody>
                    <a:bodyPr/>
                    <a:lstStyle/>
                    <a:p>
                      <a:pPr algn="ctr"/>
                      <a:r>
                        <a:rPr lang="en-US" sz="1600">
                          <a:latin typeface="Inter" panose="02000503000000020004"/>
                        </a:rPr>
                        <a:t>5</a:t>
                      </a:r>
                      <a:endParaRPr lang="en-US" sz="1600">
                        <a:latin typeface="Inter" panose="02000503000000020004"/>
                        <a:ea typeface="Inter" panose="02000503000000020004"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effectLst/>
                          <a:latin typeface="Inter" panose="02000503000000020004"/>
                        </a:rPr>
                        <a:t>Functional area alternatives and requirements</a:t>
                      </a:r>
                      <a:endParaRPr lang="en-US" sz="1600" kern="1200">
                        <a:solidFill>
                          <a:schemeClr val="dk1"/>
                        </a:solidFill>
                        <a:effectLst/>
                        <a:latin typeface="Inter" panose="02000503000000020004"/>
                        <a:ea typeface="Inter" panose="02000503000000020004" pitchFamily="2" charset="0"/>
                        <a:cs typeface="+mn-cs"/>
                      </a:endParaRPr>
                    </a:p>
                  </a:txBody>
                  <a:tcPr anchor="ctr"/>
                </a:tc>
                <a:tc>
                  <a:txBody>
                    <a:bodyPr/>
                    <a:lstStyle/>
                    <a:p>
                      <a:pPr algn="r"/>
                      <a:r>
                        <a:rPr lang="en-US" sz="1600">
                          <a:latin typeface="Inter" panose="02000503000000020004"/>
                        </a:rPr>
                        <a:t>Jan 15, 2025</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1403700721"/>
                  </a:ext>
                </a:extLst>
              </a:tr>
              <a:tr h="369834">
                <a:tc>
                  <a:txBody>
                    <a:bodyPr/>
                    <a:lstStyle/>
                    <a:p>
                      <a:pPr algn="ctr"/>
                      <a:r>
                        <a:rPr lang="en-US" sz="1600">
                          <a:latin typeface="Inter" panose="02000503000000020004"/>
                        </a:rPr>
                        <a:t>6</a:t>
                      </a:r>
                      <a:endParaRPr lang="en-US" sz="1600">
                        <a:latin typeface="Inter" panose="02000503000000020004"/>
                        <a:ea typeface="Inter" panose="02000503000000020004"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2E61"/>
                          </a:solidFill>
                          <a:effectLst/>
                          <a:uLnTx/>
                          <a:uFillTx/>
                          <a:latin typeface="Inter" panose="02000503000000020004"/>
                          <a:ea typeface="+mn-ea"/>
                          <a:cs typeface="+mn-cs"/>
                        </a:rPr>
                        <a:t>Functional area alternatives and requirements</a:t>
                      </a:r>
                      <a:endParaRPr kumimoji="0" lang="en-US" sz="1600" b="0" i="0" u="none" strike="noStrike" kern="1200" cap="none" spc="0" normalizeH="0" baseline="0" noProof="0">
                        <a:ln>
                          <a:noFill/>
                        </a:ln>
                        <a:solidFill>
                          <a:srgbClr val="202E61"/>
                        </a:solidFill>
                        <a:effectLst/>
                        <a:uLnTx/>
                        <a:uFillTx/>
                        <a:latin typeface="Inter" panose="02000503000000020004"/>
                        <a:ea typeface="Inter" panose="02000503000000020004" pitchFamily="2" charset="0"/>
                        <a:cs typeface="+mn-cs"/>
                      </a:endParaRPr>
                    </a:p>
                  </a:txBody>
                  <a:tcPr anchor="ctr"/>
                </a:tc>
                <a:tc>
                  <a:txBody>
                    <a:bodyPr/>
                    <a:lstStyle/>
                    <a:p>
                      <a:pPr algn="r"/>
                      <a:r>
                        <a:rPr lang="en-US" sz="1600">
                          <a:latin typeface="Inter" panose="02000503000000020004"/>
                        </a:rPr>
                        <a:t>Mar 17, 2025</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716506208"/>
                  </a:ext>
                </a:extLst>
              </a:tr>
              <a:tr h="369834">
                <a:tc>
                  <a:txBody>
                    <a:bodyPr/>
                    <a:lstStyle/>
                    <a:p>
                      <a:pPr algn="ctr"/>
                      <a:r>
                        <a:rPr lang="en-US" sz="1600">
                          <a:latin typeface="Inter" panose="02000503000000020004"/>
                        </a:rPr>
                        <a:t>7</a:t>
                      </a:r>
                      <a:endParaRPr lang="en-US" sz="1600">
                        <a:latin typeface="Inter" panose="02000503000000020004"/>
                        <a:ea typeface="Inter" panose="02000503000000020004"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02E61"/>
                          </a:solidFill>
                          <a:effectLst/>
                          <a:uLnTx/>
                          <a:uFillTx/>
                          <a:latin typeface="Inter" panose="02000503000000020004"/>
                          <a:ea typeface="+mn-ea"/>
                          <a:cs typeface="+mn-cs"/>
                        </a:rPr>
                        <a:t>Functional area alternatives and requirements</a:t>
                      </a:r>
                      <a:endParaRPr kumimoji="0" lang="en-US" sz="1600" b="0" i="0" u="none" strike="noStrike" kern="1200" cap="none" spc="0" normalizeH="0" baseline="0" noProof="0">
                        <a:ln>
                          <a:noFill/>
                        </a:ln>
                        <a:solidFill>
                          <a:srgbClr val="202E61"/>
                        </a:solidFill>
                        <a:effectLst/>
                        <a:uLnTx/>
                        <a:uFillTx/>
                        <a:latin typeface="Inter" panose="02000503000000020004"/>
                        <a:ea typeface="Inter" panose="02000503000000020004" pitchFamily="2" charset="0"/>
                        <a:cs typeface="+mn-cs"/>
                      </a:endParaRPr>
                    </a:p>
                  </a:txBody>
                  <a:tcPr anchor="ctr"/>
                </a:tc>
                <a:tc>
                  <a:txBody>
                    <a:bodyPr/>
                    <a:lstStyle/>
                    <a:p>
                      <a:pPr algn="r"/>
                      <a:r>
                        <a:rPr lang="en-US" sz="1600">
                          <a:latin typeface="Inter" panose="02000503000000020004"/>
                        </a:rPr>
                        <a:t> May 19, 2025</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3961833466"/>
                  </a:ext>
                </a:extLst>
              </a:tr>
              <a:tr h="369834">
                <a:tc>
                  <a:txBody>
                    <a:bodyPr/>
                    <a:lstStyle/>
                    <a:p>
                      <a:pPr algn="ctr"/>
                      <a:r>
                        <a:rPr lang="en-US" sz="1600">
                          <a:latin typeface="Inter" panose="02000503000000020004"/>
                        </a:rPr>
                        <a:t>8</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Landside requirements and consolidated alternatives</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July 15, 2025</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4271094317"/>
                  </a:ext>
                </a:extLst>
              </a:tr>
              <a:tr h="369834">
                <a:tc>
                  <a:txBody>
                    <a:bodyPr/>
                    <a:lstStyle/>
                    <a:p>
                      <a:pPr algn="ctr"/>
                      <a:r>
                        <a:rPr lang="en-US" sz="1600">
                          <a:latin typeface="Inter" panose="02000503000000020004"/>
                        </a:rPr>
                        <a:t>9</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Preferred alternative(s)</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 Sept 16, 2025</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1948236573"/>
                  </a:ext>
                </a:extLst>
              </a:tr>
              <a:tr h="402300">
                <a:tc>
                  <a:txBody>
                    <a:bodyPr/>
                    <a:lstStyle/>
                    <a:p>
                      <a:pPr algn="ctr"/>
                      <a:r>
                        <a:rPr lang="en-US" sz="1600">
                          <a:latin typeface="Inter" panose="02000503000000020004"/>
                        </a:rPr>
                        <a:t>10</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Preferred alternative and implementation </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Nov 12, 2025</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3533044196"/>
                  </a:ext>
                </a:extLst>
              </a:tr>
              <a:tr h="369834">
                <a:tc>
                  <a:txBody>
                    <a:bodyPr/>
                    <a:lstStyle/>
                    <a:p>
                      <a:pPr algn="ctr"/>
                      <a:r>
                        <a:rPr lang="en-US" sz="1600">
                          <a:latin typeface="Inter" panose="02000503000000020004"/>
                        </a:rPr>
                        <a:t>11</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Ongoing engagement</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 Jan 2026</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1116090883"/>
                  </a:ext>
                </a:extLst>
              </a:tr>
              <a:tr h="369834">
                <a:tc>
                  <a:txBody>
                    <a:bodyPr/>
                    <a:lstStyle/>
                    <a:p>
                      <a:pPr algn="ctr"/>
                      <a:r>
                        <a:rPr lang="en-US" sz="1600">
                          <a:latin typeface="Inter" panose="02000503000000020004"/>
                        </a:rPr>
                        <a:t>12</a:t>
                      </a:r>
                      <a:endParaRPr lang="en-US" sz="1600">
                        <a:latin typeface="Inter" panose="02000503000000020004"/>
                        <a:ea typeface="Inter" panose="02000503000000020004" pitchFamily="2" charset="0"/>
                      </a:endParaRPr>
                    </a:p>
                  </a:txBody>
                  <a:tcPr anchor="ctr"/>
                </a:tc>
                <a:tc>
                  <a:txBody>
                    <a:bodyPr/>
                    <a:lstStyle/>
                    <a:p>
                      <a:r>
                        <a:rPr lang="en-US" sz="1600" kern="1200">
                          <a:solidFill>
                            <a:schemeClr val="dk1"/>
                          </a:solidFill>
                          <a:effectLst/>
                          <a:latin typeface="Inter" panose="02000503000000020004"/>
                        </a:rPr>
                        <a:t>Wrap-Up</a:t>
                      </a:r>
                      <a:endParaRPr lang="en-US" sz="1600">
                        <a:latin typeface="Inter" panose="02000503000000020004"/>
                        <a:ea typeface="Inter" panose="02000503000000020004" pitchFamily="2" charset="0"/>
                      </a:endParaRPr>
                    </a:p>
                  </a:txBody>
                  <a:tcPr anchor="ctr"/>
                </a:tc>
                <a:tc>
                  <a:txBody>
                    <a:bodyPr/>
                    <a:lstStyle/>
                    <a:p>
                      <a:pPr algn="r"/>
                      <a:r>
                        <a:rPr lang="en-US" sz="1600">
                          <a:latin typeface="Inter" panose="02000503000000020004"/>
                        </a:rPr>
                        <a:t>~ Feb 2026</a:t>
                      </a:r>
                      <a:endParaRPr lang="en-US" sz="1600">
                        <a:latin typeface="Inter" panose="02000503000000020004"/>
                        <a:ea typeface="Inter" panose="02000503000000020004" pitchFamily="2" charset="0"/>
                      </a:endParaRPr>
                    </a:p>
                  </a:txBody>
                  <a:tcPr anchor="ctr"/>
                </a:tc>
                <a:extLst>
                  <a:ext uri="{0D108BD9-81ED-4DB2-BD59-A6C34878D82A}">
                    <a16:rowId xmlns:a16="http://schemas.microsoft.com/office/drawing/2014/main" val="4188690744"/>
                  </a:ext>
                </a:extLst>
              </a:tr>
            </a:tbl>
          </a:graphicData>
        </a:graphic>
      </p:graphicFrame>
      <p:sp>
        <p:nvSpPr>
          <p:cNvPr id="5" name="Slide Number Placeholder 4">
            <a:extLst>
              <a:ext uri="{FF2B5EF4-FFF2-40B4-BE49-F238E27FC236}">
                <a16:creationId xmlns:a16="http://schemas.microsoft.com/office/drawing/2014/main" id="{E17CCE18-313C-F869-12B6-1B6BD8176E55}"/>
              </a:ext>
            </a:extLst>
          </p:cNvPr>
          <p:cNvSpPr>
            <a:spLocks noGrp="1"/>
          </p:cNvSpPr>
          <p:nvPr>
            <p:ph type="sldNum" sz="quarter" idx="11"/>
          </p:nvPr>
        </p:nvSpPr>
        <p:spPr/>
        <p:txBody>
          <a:bodyPr/>
          <a:lstStyle/>
          <a:p>
            <a:fld id="{99F89DBD-657F-0D4B-86A7-CD9BC0A58798}" type="slidenum">
              <a:rPr lang="en-US" smtClean="0"/>
              <a:pPr/>
              <a:t>33</a:t>
            </a:fld>
            <a:endParaRPr lang="en-US"/>
          </a:p>
        </p:txBody>
      </p:sp>
      <p:sp>
        <p:nvSpPr>
          <p:cNvPr id="9" name="Text Placeholder 5">
            <a:extLst>
              <a:ext uri="{FF2B5EF4-FFF2-40B4-BE49-F238E27FC236}">
                <a16:creationId xmlns:a16="http://schemas.microsoft.com/office/drawing/2014/main" id="{9F1198A9-9066-EDF5-9165-0B30B2B307E4}"/>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NEXT STEPS</a:t>
            </a:r>
          </a:p>
        </p:txBody>
      </p:sp>
      <p:sp>
        <p:nvSpPr>
          <p:cNvPr id="10" name="Title 2">
            <a:extLst>
              <a:ext uri="{FF2B5EF4-FFF2-40B4-BE49-F238E27FC236}">
                <a16:creationId xmlns:a16="http://schemas.microsoft.com/office/drawing/2014/main" id="{B6BD5DC8-B0BE-3F25-DB59-BCFB45C3BA7E}"/>
              </a:ext>
            </a:extLst>
          </p:cNvPr>
          <p:cNvSpPr txBox="1">
            <a:spLocks/>
          </p:cNvSpPr>
          <p:nvPr/>
        </p:nvSpPr>
        <p:spPr>
          <a:xfrm>
            <a:off x="457200" y="914400"/>
            <a:ext cx="11277600" cy="685800"/>
          </a:xfrm>
          <a:prstGeom prst="rect">
            <a:avLst/>
          </a:prstGeom>
        </p:spPr>
        <p:txBody>
          <a:bodyPr/>
          <a:lstStyle>
            <a:lvl1pPr algn="l" defTabSz="914400" rtl="0" eaLnBrk="1" latinLnBrk="0" hangingPunct="1">
              <a:lnSpc>
                <a:spcPct val="90000"/>
              </a:lnSpc>
              <a:spcBef>
                <a:spcPct val="0"/>
              </a:spcBef>
              <a:buNone/>
              <a:defRPr sz="4500" b="0" i="0" kern="1200" baseline="0">
                <a:solidFill>
                  <a:schemeClr val="accent1"/>
                </a:solidFill>
                <a:latin typeface="Poppins Medium" pitchFamily="2" charset="77"/>
                <a:ea typeface="+mj-ea"/>
                <a:cs typeface="Poppins Medium" pitchFamily="2" charset="77"/>
              </a:defRPr>
            </a:lvl1pPr>
          </a:lstStyle>
          <a:p>
            <a:r>
              <a:rPr lang="en-US"/>
              <a:t>Work plan</a:t>
            </a:r>
          </a:p>
        </p:txBody>
      </p:sp>
      <p:sp>
        <p:nvSpPr>
          <p:cNvPr id="3" name="TextBox 2">
            <a:extLst>
              <a:ext uri="{FF2B5EF4-FFF2-40B4-BE49-F238E27FC236}">
                <a16:creationId xmlns:a16="http://schemas.microsoft.com/office/drawing/2014/main" id="{5C6EFC34-7654-A57C-9C25-8D08D134A95A}"/>
              </a:ext>
            </a:extLst>
          </p:cNvPr>
          <p:cNvSpPr txBox="1"/>
          <p:nvPr/>
        </p:nvSpPr>
        <p:spPr>
          <a:xfrm>
            <a:off x="1066800" y="4246955"/>
            <a:ext cx="443060" cy="430887"/>
          </a:xfrm>
          <a:prstGeom prst="rect">
            <a:avLst/>
          </a:prstGeom>
          <a:noFill/>
        </p:spPr>
        <p:txBody>
          <a:bodyPr wrap="square" tIns="0" bIns="0" rtlCol="0">
            <a:spAutoFit/>
          </a:bodyPr>
          <a:lstStyle/>
          <a:p>
            <a:r>
              <a:rPr lang="en-US" sz="2800" b="1">
                <a:solidFill>
                  <a:srgbClr val="FF0000"/>
                </a:solidFill>
              </a:rPr>
              <a:t>&gt;</a:t>
            </a:r>
            <a:endParaRPr lang="en-US" b="1">
              <a:solidFill>
                <a:srgbClr val="FF0000"/>
              </a:solidFill>
            </a:endParaRPr>
          </a:p>
        </p:txBody>
      </p:sp>
    </p:spTree>
    <p:extLst>
      <p:ext uri="{BB962C8B-B14F-4D97-AF65-F5344CB8AC3E}">
        <p14:creationId xmlns:p14="http://schemas.microsoft.com/office/powerpoint/2010/main" val="83476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6C96D33-6EED-6D9C-DC64-61D552DA9F50}"/>
              </a:ext>
            </a:extLst>
          </p:cNvPr>
          <p:cNvSpPr>
            <a:spLocks noGrp="1"/>
          </p:cNvSpPr>
          <p:nvPr>
            <p:ph type="ctrTitle"/>
          </p:nvPr>
        </p:nvSpPr>
        <p:spPr>
          <a:xfrm>
            <a:off x="404038" y="3054927"/>
            <a:ext cx="8611375" cy="1476175"/>
          </a:xfrm>
        </p:spPr>
        <p:txBody>
          <a:bodyPr>
            <a:normAutofit/>
          </a:bodyPr>
          <a:lstStyle/>
          <a:p>
            <a:r>
              <a:rPr lang="en-US"/>
              <a:t>Thank you for your participation!</a:t>
            </a:r>
          </a:p>
        </p:txBody>
      </p:sp>
      <p:sp>
        <p:nvSpPr>
          <p:cNvPr id="3" name="Title 5">
            <a:extLst>
              <a:ext uri="{FF2B5EF4-FFF2-40B4-BE49-F238E27FC236}">
                <a16:creationId xmlns:a16="http://schemas.microsoft.com/office/drawing/2014/main" id="{6EAD0C1E-1803-B8B2-2A0A-6893B59D3D04}"/>
              </a:ext>
            </a:extLst>
          </p:cNvPr>
          <p:cNvSpPr txBox="1">
            <a:spLocks/>
          </p:cNvSpPr>
          <p:nvPr/>
        </p:nvSpPr>
        <p:spPr>
          <a:xfrm>
            <a:off x="6550378" y="3358949"/>
            <a:ext cx="4733507" cy="3340132"/>
          </a:xfrm>
          <a:prstGeom prst="rect">
            <a:avLst/>
          </a:prstGeom>
        </p:spPr>
        <p:txBody>
          <a:bodyPr lIns="91440" tIns="45720" rIns="91440" bIns="45720" anchor="ctr"/>
          <a:lstStyle>
            <a:defPPr>
              <a:defRPr lang="en-US"/>
            </a:defPPr>
            <a:lvl1pPr marL="0" algn="l" defTabSz="914400" rtl="0" eaLnBrk="1" latinLnBrk="0" hangingPunct="1">
              <a:lnSpc>
                <a:spcPct val="90000"/>
              </a:lnSpc>
              <a:spcBef>
                <a:spcPct val="0"/>
              </a:spcBef>
              <a:buNone/>
              <a:defRPr sz="4500" b="0" i="0" kern="1200" baseline="0">
                <a:solidFill>
                  <a:schemeClr val="accent1"/>
                </a:solidFill>
                <a:latin typeface="Poppins Medium" pitchFamily="2" charset="77"/>
                <a:ea typeface="+mj-ea"/>
                <a:cs typeface="Poppins Medium"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3200">
                <a:solidFill>
                  <a:schemeClr val="bg1"/>
                </a:solidFill>
                <a:latin typeface="Poppins Medium"/>
                <a:cs typeface="Poppins Medium"/>
              </a:rPr>
              <a:t>Please take our meeting evaluation survey </a:t>
            </a:r>
            <a:endParaRPr lang="en-US" sz="3600">
              <a:solidFill>
                <a:schemeClr val="bg1"/>
              </a:solidFill>
            </a:endParaRPr>
          </a:p>
          <a:p>
            <a:pPr>
              <a:spcAft>
                <a:spcPts val="1200"/>
              </a:spcAft>
            </a:pPr>
            <a:r>
              <a:rPr lang="en-US" sz="4400">
                <a:solidFill>
                  <a:schemeClr val="bg1"/>
                </a:solidFill>
                <a:latin typeface="Poppins Medium"/>
                <a:cs typeface="Poppins Medium"/>
              </a:rPr>
              <a:t>bit.ly/PAC_7</a:t>
            </a:r>
            <a:endParaRPr lang="en-US">
              <a:solidFill>
                <a:schemeClr val="bg1"/>
              </a:solidFill>
            </a:endParaRPr>
          </a:p>
        </p:txBody>
      </p:sp>
      <p:pic>
        <p:nvPicPr>
          <p:cNvPr id="4" name="Picture 3">
            <a:extLst>
              <a:ext uri="{FF2B5EF4-FFF2-40B4-BE49-F238E27FC236}">
                <a16:creationId xmlns:a16="http://schemas.microsoft.com/office/drawing/2014/main" id="{E603CF1E-125C-55AA-6378-45627EFB6910}"/>
              </a:ext>
            </a:extLst>
          </p:cNvPr>
          <p:cNvPicPr>
            <a:picLocks noChangeAspect="1"/>
          </p:cNvPicPr>
          <p:nvPr/>
        </p:nvPicPr>
        <p:blipFill>
          <a:blip r:embed="rId2"/>
          <a:stretch>
            <a:fillRect/>
          </a:stretch>
        </p:blipFill>
        <p:spPr>
          <a:xfrm>
            <a:off x="6548559" y="431392"/>
            <a:ext cx="2936631" cy="2936631"/>
          </a:xfrm>
          <a:prstGeom prst="rect">
            <a:avLst/>
          </a:prstGeom>
        </p:spPr>
      </p:pic>
    </p:spTree>
    <p:extLst>
      <p:ext uri="{BB962C8B-B14F-4D97-AF65-F5344CB8AC3E}">
        <p14:creationId xmlns:p14="http://schemas.microsoft.com/office/powerpoint/2010/main" val="3784025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1ED787-EE87-EC46-46FA-964F266446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F221C4-8F65-F277-029D-A62A271520BB}"/>
              </a:ext>
            </a:extLst>
          </p:cNvPr>
          <p:cNvPicPr>
            <a:picLocks noChangeAspect="1"/>
          </p:cNvPicPr>
          <p:nvPr/>
        </p:nvPicPr>
        <p:blipFill>
          <a:blip r:embed="rId2"/>
          <a:srcRect/>
          <a:stretch/>
        </p:blipFill>
        <p:spPr>
          <a:xfrm>
            <a:off x="0" y="321515"/>
            <a:ext cx="12191999" cy="6536485"/>
          </a:xfrm>
          <a:prstGeom prst="rect">
            <a:avLst/>
          </a:prstGeom>
        </p:spPr>
      </p:pic>
      <p:sp>
        <p:nvSpPr>
          <p:cNvPr id="6" name="Text Placeholder 19">
            <a:extLst>
              <a:ext uri="{FF2B5EF4-FFF2-40B4-BE49-F238E27FC236}">
                <a16:creationId xmlns:a16="http://schemas.microsoft.com/office/drawing/2014/main" id="{E773F38A-38B9-5F9D-F1E6-D6A897821B4B}"/>
              </a:ext>
            </a:extLst>
          </p:cNvPr>
          <p:cNvSpPr txBox="1">
            <a:spLocks/>
          </p:cNvSpPr>
          <p:nvPr/>
        </p:nvSpPr>
        <p:spPr>
          <a:xfrm>
            <a:off x="0" y="-19050"/>
            <a:ext cx="12192000" cy="704850"/>
          </a:xfrm>
          <a:prstGeom prst="rect">
            <a:avLst/>
          </a:prstGeom>
          <a:solidFill>
            <a:srgbClr val="FEFFFF"/>
          </a:solidFill>
        </p:spPr>
        <p:txBody>
          <a:bodyPr anchor="ct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a:solidFill>
                  <a:schemeClr val="accent1"/>
                </a:solidFill>
                <a:latin typeface="Poppins Medium" panose="00000600000000000000" pitchFamily="2" charset="0"/>
                <a:cs typeface="Poppins Medium" panose="00000600000000000000" pitchFamily="2" charset="0"/>
              </a:rPr>
              <a:t>Concourses C, D, and E expansion</a:t>
            </a:r>
          </a:p>
        </p:txBody>
      </p:sp>
      <p:sp>
        <p:nvSpPr>
          <p:cNvPr id="3" name="TextBox 2">
            <a:extLst>
              <a:ext uri="{FF2B5EF4-FFF2-40B4-BE49-F238E27FC236}">
                <a16:creationId xmlns:a16="http://schemas.microsoft.com/office/drawing/2014/main" id="{545AF8FC-0881-BBAA-354B-5896BA504EF5}"/>
              </a:ext>
            </a:extLst>
          </p:cNvPr>
          <p:cNvSpPr txBox="1"/>
          <p:nvPr/>
        </p:nvSpPr>
        <p:spPr>
          <a:xfrm>
            <a:off x="7529302" y="612428"/>
            <a:ext cx="1875631" cy="261610"/>
          </a:xfrm>
          <a:prstGeom prst="rect">
            <a:avLst/>
          </a:prstGeom>
          <a:solidFill>
            <a:schemeClr val="bg1"/>
          </a:solidFill>
        </p:spPr>
        <p:txBody>
          <a:bodyPr wrap="square" lIns="0" tIns="0" rIns="0" bIns="0" rtlCol="0" anchor="b">
            <a:spAutoFit/>
          </a:bodyPr>
          <a:lstStyle/>
          <a:p>
            <a:endParaRPr lang="en-US" sz="850" b="1">
              <a:solidFill>
                <a:srgbClr val="00594E"/>
              </a:solidFill>
              <a:latin typeface="Inter" panose="02000503000000020004" pitchFamily="2" charset="0"/>
              <a:ea typeface="Inter" panose="02000503000000020004" pitchFamily="2" charset="0"/>
            </a:endParaRPr>
          </a:p>
          <a:p>
            <a:r>
              <a:rPr lang="en-US" sz="850" b="1">
                <a:solidFill>
                  <a:srgbClr val="00594E"/>
                </a:solidFill>
                <a:latin typeface="Inter" panose="02000503000000020004" pitchFamily="2" charset="0"/>
                <a:ea typeface="Inter" panose="02000503000000020004" pitchFamily="2" charset="0"/>
              </a:rPr>
              <a:t>Terminal and Curbside Opportunity</a:t>
            </a:r>
          </a:p>
        </p:txBody>
      </p:sp>
      <p:cxnSp>
        <p:nvCxnSpPr>
          <p:cNvPr id="7" name="Straight Connector 6">
            <a:extLst>
              <a:ext uri="{FF2B5EF4-FFF2-40B4-BE49-F238E27FC236}">
                <a16:creationId xmlns:a16="http://schemas.microsoft.com/office/drawing/2014/main" id="{43C99476-9948-1798-41CC-FF2C474AD8C0}"/>
              </a:ext>
            </a:extLst>
          </p:cNvPr>
          <p:cNvCxnSpPr/>
          <p:nvPr/>
        </p:nvCxnSpPr>
        <p:spPr>
          <a:xfrm>
            <a:off x="0" y="685800"/>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457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B6820A3-BE24-3E4A-F540-2541398CB164}"/>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E45F8E0-E38B-97ED-8B9E-234D7FAD414C}"/>
              </a:ext>
            </a:extLst>
          </p:cNvPr>
          <p:cNvSpPr/>
          <p:nvPr/>
        </p:nvSpPr>
        <p:spPr>
          <a:xfrm>
            <a:off x="8153400" y="2209800"/>
            <a:ext cx="3429000" cy="1527169"/>
          </a:xfrm>
          <a:prstGeom prst="rect">
            <a:avLst/>
          </a:prstGeom>
          <a:solidFill>
            <a:srgbClr val="C6E0E4">
              <a:alpha val="50196"/>
            </a:srgbClr>
          </a:solidFill>
          <a:ln w="25400" cap="flat" cmpd="sng" algn="ctr">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38" name="Rectangle 37">
            <a:extLst>
              <a:ext uri="{FF2B5EF4-FFF2-40B4-BE49-F238E27FC236}">
                <a16:creationId xmlns:a16="http://schemas.microsoft.com/office/drawing/2014/main" id="{E6FD4B64-DDD3-7A5F-87BF-91913E6FD707}"/>
              </a:ext>
            </a:extLst>
          </p:cNvPr>
          <p:cNvSpPr/>
          <p:nvPr/>
        </p:nvSpPr>
        <p:spPr>
          <a:xfrm>
            <a:off x="4343400" y="2209800"/>
            <a:ext cx="3429000" cy="1527169"/>
          </a:xfrm>
          <a:prstGeom prst="rect">
            <a:avLst/>
          </a:prstGeom>
          <a:solidFill>
            <a:srgbClr val="C6E0E4">
              <a:alpha val="50196"/>
            </a:srgbClr>
          </a:solidFill>
          <a:ln w="25400" cap="flat" cmpd="sng" algn="ctr">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37" name="Rectangle 36">
            <a:extLst>
              <a:ext uri="{FF2B5EF4-FFF2-40B4-BE49-F238E27FC236}">
                <a16:creationId xmlns:a16="http://schemas.microsoft.com/office/drawing/2014/main" id="{A6F643F5-A762-4B50-5037-9FAB89FE6DF6}"/>
              </a:ext>
            </a:extLst>
          </p:cNvPr>
          <p:cNvSpPr/>
          <p:nvPr/>
        </p:nvSpPr>
        <p:spPr>
          <a:xfrm>
            <a:off x="609600" y="2209800"/>
            <a:ext cx="3429000" cy="1527169"/>
          </a:xfrm>
          <a:prstGeom prst="rect">
            <a:avLst/>
          </a:prstGeom>
          <a:solidFill>
            <a:srgbClr val="C6E0E4">
              <a:alpha val="50196"/>
            </a:srgbClr>
          </a:solidFill>
          <a:ln w="25400" cap="flat" cmpd="sng" algn="ctr">
            <a:no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6" name="Footer Placeholder 4">
            <a:extLst>
              <a:ext uri="{FF2B5EF4-FFF2-40B4-BE49-F238E27FC236}">
                <a16:creationId xmlns:a16="http://schemas.microsoft.com/office/drawing/2014/main" id="{17FE89E3-62F6-B96C-1596-E35D4A911FC4}"/>
              </a:ext>
            </a:extLst>
          </p:cNvPr>
          <p:cNvSpPr txBox="1">
            <a:spLocks/>
          </p:cNvSpPr>
          <p:nvPr/>
        </p:nvSpPr>
        <p:spPr>
          <a:xfrm>
            <a:off x="457200" y="6400800"/>
            <a:ext cx="10917935" cy="259715"/>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accent1"/>
              </a:solidFill>
              <a:latin typeface="Poppins Medium" pitchFamily="2" charset="77"/>
            </a:endParaRPr>
          </a:p>
        </p:txBody>
      </p:sp>
      <p:sp>
        <p:nvSpPr>
          <p:cNvPr id="11" name="Slide Number Placeholder 10">
            <a:extLst>
              <a:ext uri="{FF2B5EF4-FFF2-40B4-BE49-F238E27FC236}">
                <a16:creationId xmlns:a16="http://schemas.microsoft.com/office/drawing/2014/main" id="{4828D8A3-4439-0E7D-0301-1426E0A657EF}"/>
              </a:ext>
            </a:extLst>
          </p:cNvPr>
          <p:cNvSpPr>
            <a:spLocks noGrp="1"/>
          </p:cNvSpPr>
          <p:nvPr>
            <p:ph type="sldNum" sz="quarter" idx="11"/>
          </p:nvPr>
        </p:nvSpPr>
        <p:spPr/>
        <p:txBody>
          <a:bodyPr/>
          <a:lstStyle/>
          <a:p>
            <a:fld id="{99F89DBD-657F-0D4B-86A7-CD9BC0A58798}" type="slidenum">
              <a:rPr lang="en-US" smtClean="0"/>
              <a:pPr/>
              <a:t>36</a:t>
            </a:fld>
            <a:endParaRPr lang="en-US"/>
          </a:p>
        </p:txBody>
      </p:sp>
      <p:sp>
        <p:nvSpPr>
          <p:cNvPr id="8" name="Text Placeholder 2">
            <a:extLst>
              <a:ext uri="{FF2B5EF4-FFF2-40B4-BE49-F238E27FC236}">
                <a16:creationId xmlns:a16="http://schemas.microsoft.com/office/drawing/2014/main" id="{9EAE3B71-D558-A17D-4537-BC48E99FC687}"/>
              </a:ext>
            </a:extLst>
          </p:cNvPr>
          <p:cNvSpPr txBox="1">
            <a:spLocks/>
          </p:cNvSpPr>
          <p:nvPr/>
        </p:nvSpPr>
        <p:spPr>
          <a:xfrm>
            <a:off x="457200" y="914400"/>
            <a:ext cx="11270212" cy="64508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buSzPct val="90000"/>
              <a:buFontTx/>
              <a:buNone/>
              <a:defRPr sz="4400" b="0" i="0" kern="1200">
                <a:solidFill>
                  <a:schemeClr val="accent1"/>
                </a:solidFill>
                <a:latin typeface="Poppins Medium" panose="00000600000000000000" pitchFamily="2" charset="0"/>
                <a:ea typeface="Inter" panose="02000503000000020004" pitchFamily="2" charset="0"/>
                <a:cs typeface="Poppins Medium" panose="00000600000000000000" pitchFamily="2" charset="0"/>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Summary</a:t>
            </a:r>
          </a:p>
        </p:txBody>
      </p:sp>
      <p:sp>
        <p:nvSpPr>
          <p:cNvPr id="12" name="Text Placeholder 5">
            <a:extLst>
              <a:ext uri="{FF2B5EF4-FFF2-40B4-BE49-F238E27FC236}">
                <a16:creationId xmlns:a16="http://schemas.microsoft.com/office/drawing/2014/main" id="{CAE65A18-7111-E9B2-91FC-97646CD9F3BF}"/>
              </a:ext>
            </a:extLst>
          </p:cNvPr>
          <p:cNvSpPr txBox="1">
            <a:spLocks/>
          </p:cNvSpPr>
          <p:nvPr/>
        </p:nvSpPr>
        <p:spPr>
          <a:xfrm>
            <a:off x="470451" y="445603"/>
            <a:ext cx="6093933"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ACCESS, PARKING, AND TRANSIT</a:t>
            </a:r>
          </a:p>
        </p:txBody>
      </p:sp>
      <p:sp>
        <p:nvSpPr>
          <p:cNvPr id="5" name="Text Placeholder 4">
            <a:extLst>
              <a:ext uri="{FF2B5EF4-FFF2-40B4-BE49-F238E27FC236}">
                <a16:creationId xmlns:a16="http://schemas.microsoft.com/office/drawing/2014/main" id="{A2B44B86-429D-268F-7236-FFA7E9D183EA}"/>
              </a:ext>
            </a:extLst>
          </p:cNvPr>
          <p:cNvSpPr txBox="1">
            <a:spLocks/>
          </p:cNvSpPr>
          <p:nvPr/>
        </p:nvSpPr>
        <p:spPr>
          <a:xfrm>
            <a:off x="609600" y="4086914"/>
            <a:ext cx="10972800" cy="2085285"/>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SzPct val="90000"/>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19456" indent="-219456" algn="l" defTabSz="914400" rtl="0" eaLnBrk="1" latinLnBrk="0" hangingPunct="1">
              <a:lnSpc>
                <a:spcPct val="90000"/>
              </a:lnSpc>
              <a:spcBef>
                <a:spcPts val="1200"/>
              </a:spcBef>
              <a:buSzPct val="90000"/>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kern="0" spc="100"/>
              <a:t>The difference between the “high” and “low” TNC impact scenarios reflects uncertainty:</a:t>
            </a:r>
          </a:p>
          <a:p>
            <a:pPr lvl="1"/>
            <a:r>
              <a:rPr lang="en-US" sz="2000" kern="0" spc="100"/>
              <a:t>extent to which the TNC market at the Airport is approaching maturity</a:t>
            </a:r>
          </a:p>
          <a:p>
            <a:pPr lvl="1"/>
            <a:r>
              <a:rPr lang="en-US" sz="2000" kern="0" spc="100"/>
              <a:t>future adoption rate of car sharing services and connected/autonomous vehicles</a:t>
            </a:r>
          </a:p>
          <a:p>
            <a:r>
              <a:rPr lang="en-US" sz="2000" kern="0" spc="100"/>
              <a:t>The high and low scenarios are used to conservatively estimate potential facility needs</a:t>
            </a:r>
          </a:p>
        </p:txBody>
      </p:sp>
      <p:sp>
        <p:nvSpPr>
          <p:cNvPr id="31" name="TextBox 30">
            <a:extLst>
              <a:ext uri="{FF2B5EF4-FFF2-40B4-BE49-F238E27FC236}">
                <a16:creationId xmlns:a16="http://schemas.microsoft.com/office/drawing/2014/main" id="{8F5F5A13-9EC6-A817-22B4-B6BC6EFF9274}"/>
              </a:ext>
            </a:extLst>
          </p:cNvPr>
          <p:cNvSpPr txBox="1"/>
          <p:nvPr/>
        </p:nvSpPr>
        <p:spPr>
          <a:xfrm>
            <a:off x="8153400" y="1752600"/>
            <a:ext cx="3429000" cy="353943"/>
          </a:xfrm>
          <a:prstGeom prst="rect">
            <a:avLst/>
          </a:prstGeom>
          <a:solidFill>
            <a:schemeClr val="accent1"/>
          </a:solidFill>
        </p:spPr>
        <p:txBody>
          <a:bodyPr wrap="square" bIns="0" rtlCol="0">
            <a:spAutoFit/>
          </a:bodyPr>
          <a:lstStyle/>
          <a:p>
            <a:pPr algn="ctr"/>
            <a:r>
              <a:rPr lang="en-US" sz="2000">
                <a:solidFill>
                  <a:schemeClr val="bg1"/>
                </a:solidFill>
                <a:latin typeface="Inter" panose="02000503000000020004" pitchFamily="2" charset="0"/>
                <a:ea typeface="Inter" panose="02000503000000020004" pitchFamily="2" charset="0"/>
              </a:rPr>
              <a:t>Low Impact Scenario</a:t>
            </a:r>
          </a:p>
        </p:txBody>
      </p:sp>
      <p:sp>
        <p:nvSpPr>
          <p:cNvPr id="32" name="TextBox 31">
            <a:extLst>
              <a:ext uri="{FF2B5EF4-FFF2-40B4-BE49-F238E27FC236}">
                <a16:creationId xmlns:a16="http://schemas.microsoft.com/office/drawing/2014/main" id="{3063480E-8F54-07C0-0986-4DCC73EA0E72}"/>
              </a:ext>
            </a:extLst>
          </p:cNvPr>
          <p:cNvSpPr txBox="1"/>
          <p:nvPr/>
        </p:nvSpPr>
        <p:spPr>
          <a:xfrm>
            <a:off x="8153400" y="2286000"/>
            <a:ext cx="3429000" cy="1384995"/>
          </a:xfrm>
          <a:prstGeom prst="rect">
            <a:avLst/>
          </a:prstGeom>
          <a:noFill/>
        </p:spPr>
        <p:txBody>
          <a:bodyPr wrap="square" rtlCol="0">
            <a:spAutoFit/>
          </a:bodyPr>
          <a:lstStyle/>
          <a:p>
            <a:pPr algn="ctr"/>
            <a:r>
              <a:rPr lang="en-US" sz="2000" b="1">
                <a:latin typeface="Inter" panose="02000503000000020004" pitchFamily="2" charset="0"/>
                <a:ea typeface="Inter" panose="02000503000000020004" pitchFamily="2" charset="0"/>
                <a:cs typeface="Poppins" panose="00000500000000000000" pitchFamily="2" charset="0"/>
              </a:rPr>
              <a:t>TNC’s take </a:t>
            </a:r>
            <a:r>
              <a:rPr lang="en-US" sz="3200" b="1">
                <a:solidFill>
                  <a:schemeClr val="accent5"/>
                </a:solidFill>
                <a:latin typeface="Poppins" panose="00000500000000000000" pitchFamily="2" charset="0"/>
                <a:cs typeface="Poppins" panose="00000500000000000000" pitchFamily="2" charset="0"/>
              </a:rPr>
              <a:t>17%</a:t>
            </a:r>
            <a:r>
              <a:rPr lang="en-US" sz="3200" b="1">
                <a:latin typeface="Poppins" panose="00000500000000000000" pitchFamily="2" charset="0"/>
                <a:cs typeface="Poppins" panose="00000500000000000000" pitchFamily="2" charset="0"/>
              </a:rPr>
              <a:t> </a:t>
            </a:r>
            <a:r>
              <a:rPr lang="en-US" sz="2000" b="1">
                <a:latin typeface="Inter" panose="02000503000000020004" pitchFamily="2" charset="0"/>
                <a:ea typeface="Inter" panose="02000503000000020004" pitchFamily="2" charset="0"/>
                <a:cs typeface="Poppins" panose="00000500000000000000" pitchFamily="2" charset="0"/>
              </a:rPr>
              <a:t>of originating enplanements to PDX in</a:t>
            </a:r>
            <a:r>
              <a:rPr lang="en-US" sz="3200" b="1">
                <a:latin typeface="Poppins" panose="00000500000000000000" pitchFamily="2" charset="0"/>
                <a:cs typeface="Poppins" panose="00000500000000000000" pitchFamily="2" charset="0"/>
              </a:rPr>
              <a:t> 2045</a:t>
            </a:r>
          </a:p>
        </p:txBody>
      </p:sp>
      <p:sp>
        <p:nvSpPr>
          <p:cNvPr id="33" name="TextBox 32">
            <a:extLst>
              <a:ext uri="{FF2B5EF4-FFF2-40B4-BE49-F238E27FC236}">
                <a16:creationId xmlns:a16="http://schemas.microsoft.com/office/drawing/2014/main" id="{78AF50A6-C47F-CB9A-EA48-9AE0A9C15C7B}"/>
              </a:ext>
            </a:extLst>
          </p:cNvPr>
          <p:cNvSpPr txBox="1"/>
          <p:nvPr/>
        </p:nvSpPr>
        <p:spPr>
          <a:xfrm>
            <a:off x="4343400" y="1752600"/>
            <a:ext cx="3429000" cy="353943"/>
          </a:xfrm>
          <a:prstGeom prst="rect">
            <a:avLst/>
          </a:prstGeom>
          <a:solidFill>
            <a:schemeClr val="accent1"/>
          </a:solidFill>
        </p:spPr>
        <p:txBody>
          <a:bodyPr wrap="square" bIns="0" rtlCol="0">
            <a:spAutoFit/>
          </a:bodyPr>
          <a:lstStyle/>
          <a:p>
            <a:pPr algn="ctr"/>
            <a:r>
              <a:rPr lang="en-US" sz="2000">
                <a:solidFill>
                  <a:schemeClr val="bg1"/>
                </a:solidFill>
                <a:latin typeface="Inter" panose="02000503000000020004" pitchFamily="2" charset="0"/>
                <a:ea typeface="Inter" panose="02000503000000020004" pitchFamily="2" charset="0"/>
              </a:rPr>
              <a:t>High Impact Scenario</a:t>
            </a:r>
          </a:p>
        </p:txBody>
      </p:sp>
      <p:sp>
        <p:nvSpPr>
          <p:cNvPr id="34" name="TextBox 33">
            <a:extLst>
              <a:ext uri="{FF2B5EF4-FFF2-40B4-BE49-F238E27FC236}">
                <a16:creationId xmlns:a16="http://schemas.microsoft.com/office/drawing/2014/main" id="{5B9F62AA-7E98-D71D-C662-E8EFC48349C3}"/>
              </a:ext>
            </a:extLst>
          </p:cNvPr>
          <p:cNvSpPr txBox="1"/>
          <p:nvPr/>
        </p:nvSpPr>
        <p:spPr>
          <a:xfrm>
            <a:off x="4343400" y="2286000"/>
            <a:ext cx="3429000" cy="1384995"/>
          </a:xfrm>
          <a:prstGeom prst="rect">
            <a:avLst/>
          </a:prstGeom>
          <a:noFill/>
        </p:spPr>
        <p:txBody>
          <a:bodyPr wrap="square" rtlCol="0">
            <a:spAutoFit/>
          </a:bodyPr>
          <a:lstStyle/>
          <a:p>
            <a:pPr algn="ctr"/>
            <a:r>
              <a:rPr lang="en-US" sz="2000" b="1">
                <a:latin typeface="Inter" panose="02000503000000020004" pitchFamily="2" charset="0"/>
                <a:ea typeface="Inter" panose="02000503000000020004" pitchFamily="2" charset="0"/>
                <a:cs typeface="Poppins" panose="00000500000000000000" pitchFamily="2" charset="0"/>
              </a:rPr>
              <a:t>TNC’s take </a:t>
            </a:r>
            <a:r>
              <a:rPr lang="en-US" sz="3200" b="1">
                <a:solidFill>
                  <a:schemeClr val="accent5"/>
                </a:solidFill>
                <a:latin typeface="Poppins" panose="00000500000000000000" pitchFamily="2" charset="0"/>
                <a:ea typeface="Inter" panose="02000503000000020004" pitchFamily="2" charset="0"/>
                <a:cs typeface="Poppins" panose="00000500000000000000" pitchFamily="2" charset="0"/>
              </a:rPr>
              <a:t>22</a:t>
            </a:r>
            <a:r>
              <a:rPr lang="en-US" sz="3200" b="1">
                <a:solidFill>
                  <a:schemeClr val="accent5"/>
                </a:solidFill>
                <a:latin typeface="Poppins" panose="00000500000000000000" pitchFamily="2" charset="0"/>
                <a:cs typeface="Poppins" panose="00000500000000000000" pitchFamily="2" charset="0"/>
              </a:rPr>
              <a:t>%</a:t>
            </a:r>
            <a:r>
              <a:rPr lang="en-US" sz="3200" b="1">
                <a:latin typeface="Poppins" panose="00000500000000000000" pitchFamily="2" charset="0"/>
                <a:cs typeface="Poppins" panose="00000500000000000000" pitchFamily="2" charset="0"/>
              </a:rPr>
              <a:t> </a:t>
            </a:r>
            <a:r>
              <a:rPr lang="en-US" sz="2000" b="1">
                <a:latin typeface="Inter" panose="02000503000000020004" pitchFamily="2" charset="0"/>
                <a:ea typeface="Inter" panose="02000503000000020004" pitchFamily="2" charset="0"/>
                <a:cs typeface="Poppins" panose="00000500000000000000" pitchFamily="2" charset="0"/>
              </a:rPr>
              <a:t>of originating enplanements to PDX in</a:t>
            </a:r>
            <a:r>
              <a:rPr lang="en-US" sz="3200" b="1">
                <a:latin typeface="Poppins" panose="00000500000000000000" pitchFamily="2" charset="0"/>
                <a:cs typeface="Poppins" panose="00000500000000000000" pitchFamily="2" charset="0"/>
              </a:rPr>
              <a:t> 2045</a:t>
            </a:r>
          </a:p>
        </p:txBody>
      </p:sp>
      <p:sp>
        <p:nvSpPr>
          <p:cNvPr id="35" name="TextBox 34">
            <a:extLst>
              <a:ext uri="{FF2B5EF4-FFF2-40B4-BE49-F238E27FC236}">
                <a16:creationId xmlns:a16="http://schemas.microsoft.com/office/drawing/2014/main" id="{F8D2C622-01CD-2879-AA85-909E090E33E4}"/>
              </a:ext>
            </a:extLst>
          </p:cNvPr>
          <p:cNvSpPr txBox="1"/>
          <p:nvPr/>
        </p:nvSpPr>
        <p:spPr>
          <a:xfrm>
            <a:off x="609600" y="1752600"/>
            <a:ext cx="3429000" cy="353943"/>
          </a:xfrm>
          <a:prstGeom prst="rect">
            <a:avLst/>
          </a:prstGeom>
          <a:solidFill>
            <a:schemeClr val="accent1"/>
          </a:solidFill>
        </p:spPr>
        <p:txBody>
          <a:bodyPr wrap="square" bIns="0" rtlCol="0">
            <a:spAutoFit/>
          </a:bodyPr>
          <a:lstStyle/>
          <a:p>
            <a:pPr algn="ctr"/>
            <a:r>
              <a:rPr lang="en-US" sz="2000">
                <a:solidFill>
                  <a:schemeClr val="bg1"/>
                </a:solidFill>
                <a:latin typeface="Inter" panose="02000503000000020004" pitchFamily="2" charset="0"/>
                <a:ea typeface="Inter" panose="02000503000000020004" pitchFamily="2" charset="0"/>
              </a:rPr>
              <a:t>Existing</a:t>
            </a:r>
          </a:p>
        </p:txBody>
      </p:sp>
      <p:sp>
        <p:nvSpPr>
          <p:cNvPr id="36" name="TextBox 35">
            <a:extLst>
              <a:ext uri="{FF2B5EF4-FFF2-40B4-BE49-F238E27FC236}">
                <a16:creationId xmlns:a16="http://schemas.microsoft.com/office/drawing/2014/main" id="{B4B2549D-E536-CA1C-9A03-B05DED856FE7}"/>
              </a:ext>
            </a:extLst>
          </p:cNvPr>
          <p:cNvSpPr txBox="1"/>
          <p:nvPr/>
        </p:nvSpPr>
        <p:spPr>
          <a:xfrm>
            <a:off x="609600" y="2286000"/>
            <a:ext cx="3429000" cy="1384995"/>
          </a:xfrm>
          <a:prstGeom prst="rect">
            <a:avLst/>
          </a:prstGeom>
          <a:noFill/>
        </p:spPr>
        <p:txBody>
          <a:bodyPr wrap="square" rtlCol="0">
            <a:spAutoFit/>
          </a:bodyPr>
          <a:lstStyle/>
          <a:p>
            <a:pPr algn="ctr"/>
            <a:r>
              <a:rPr lang="en-US" sz="2000" b="1">
                <a:latin typeface="Inter" panose="02000503000000020004" pitchFamily="2" charset="0"/>
                <a:ea typeface="Inter" panose="02000503000000020004" pitchFamily="2" charset="0"/>
                <a:cs typeface="Poppins" panose="00000500000000000000" pitchFamily="2" charset="0"/>
              </a:rPr>
              <a:t>TNC’s take </a:t>
            </a:r>
            <a:r>
              <a:rPr lang="en-US" sz="3200" b="1">
                <a:solidFill>
                  <a:schemeClr val="accent5"/>
                </a:solidFill>
                <a:latin typeface="Poppins" panose="00000500000000000000" pitchFamily="2" charset="0"/>
                <a:cs typeface="Poppins" panose="00000500000000000000" pitchFamily="2" charset="0"/>
              </a:rPr>
              <a:t>11%</a:t>
            </a:r>
            <a:r>
              <a:rPr lang="en-US" sz="3200" b="1">
                <a:latin typeface="Poppins" panose="00000500000000000000" pitchFamily="2" charset="0"/>
                <a:cs typeface="Poppins" panose="00000500000000000000" pitchFamily="2" charset="0"/>
              </a:rPr>
              <a:t> </a:t>
            </a:r>
            <a:r>
              <a:rPr lang="en-US" sz="2000" b="1">
                <a:latin typeface="Inter" panose="02000503000000020004" pitchFamily="2" charset="0"/>
                <a:ea typeface="Inter" panose="02000503000000020004" pitchFamily="2" charset="0"/>
                <a:cs typeface="Poppins" panose="00000500000000000000" pitchFamily="2" charset="0"/>
              </a:rPr>
              <a:t>of originating enplanements  to PDX in</a:t>
            </a:r>
            <a:r>
              <a:rPr lang="en-US" sz="3200" b="1">
                <a:latin typeface="Poppins" panose="00000500000000000000" pitchFamily="2" charset="0"/>
                <a:cs typeface="Poppins" panose="00000500000000000000" pitchFamily="2" charset="0"/>
              </a:rPr>
              <a:t> 2024</a:t>
            </a:r>
          </a:p>
        </p:txBody>
      </p:sp>
      <p:sp>
        <p:nvSpPr>
          <p:cNvPr id="2" name="Rectangle: Single Corner Rounded 1">
            <a:extLst>
              <a:ext uri="{FF2B5EF4-FFF2-40B4-BE49-F238E27FC236}">
                <a16:creationId xmlns:a16="http://schemas.microsoft.com/office/drawing/2014/main" id="{87B01A01-DD75-979B-ABDE-B899B2D11478}"/>
              </a:ext>
            </a:extLst>
          </p:cNvPr>
          <p:cNvSpPr/>
          <p:nvPr/>
        </p:nvSpPr>
        <p:spPr>
          <a:xfrm>
            <a:off x="0" y="6324600"/>
            <a:ext cx="5181600" cy="53340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bg1"/>
                </a:solidFill>
                <a:latin typeface="Poppins" panose="00000500000000000000" pitchFamily="2" charset="0"/>
                <a:cs typeface="Poppins" panose="00000500000000000000" pitchFamily="2" charset="0"/>
              </a:rPr>
              <a:t>NOTE: </a:t>
            </a:r>
          </a:p>
          <a:p>
            <a:r>
              <a:rPr lang="en-US" sz="1400">
                <a:solidFill>
                  <a:schemeClr val="bg1"/>
                </a:solidFill>
                <a:latin typeface="Poppins" panose="00000500000000000000" pitchFamily="2" charset="0"/>
                <a:cs typeface="Poppins" panose="00000500000000000000" pitchFamily="2" charset="0"/>
              </a:rPr>
              <a:t>TNC – Transportation Network Company (e.g. Uber, Lyft)</a:t>
            </a:r>
            <a:endParaRPr lang="en-US" sz="120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4880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935534C-E7C7-50CD-163D-84CD12E189B1}"/>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76A6D46A-F2D4-DDF2-3F87-B0DE500F8C6A}"/>
              </a:ext>
            </a:extLst>
          </p:cNvPr>
          <p:cNvSpPr>
            <a:spLocks noGrp="1"/>
          </p:cNvSpPr>
          <p:nvPr>
            <p:ph type="ctrTitle"/>
          </p:nvPr>
        </p:nvSpPr>
        <p:spPr>
          <a:xfrm>
            <a:off x="762000" y="2514600"/>
            <a:ext cx="7596963" cy="2122311"/>
          </a:xfrm>
        </p:spPr>
        <p:txBody>
          <a:bodyPr/>
          <a:lstStyle/>
          <a:p>
            <a:r>
              <a:rPr lang="en-US"/>
              <a:t>What policy decisions impact landside requirements?</a:t>
            </a:r>
          </a:p>
        </p:txBody>
      </p:sp>
      <p:sp>
        <p:nvSpPr>
          <p:cNvPr id="5" name="Slide Number Placeholder 4">
            <a:extLst>
              <a:ext uri="{FF2B5EF4-FFF2-40B4-BE49-F238E27FC236}">
                <a16:creationId xmlns:a16="http://schemas.microsoft.com/office/drawing/2014/main" id="{D4CDAF34-D8CC-463F-3F7F-6B7141A03FB1}"/>
              </a:ext>
            </a:extLst>
          </p:cNvPr>
          <p:cNvSpPr>
            <a:spLocks noGrp="1"/>
          </p:cNvSpPr>
          <p:nvPr>
            <p:ph type="sldNum" sz="quarter" idx="11"/>
          </p:nvPr>
        </p:nvSpPr>
        <p:spPr/>
        <p:txBody>
          <a:bodyPr/>
          <a:lstStyle/>
          <a:p>
            <a:fld id="{99F89DBD-657F-0D4B-86A7-CD9BC0A58798}" type="slidenum">
              <a:rPr lang="en-US" smtClean="0"/>
              <a:pPr/>
              <a:t>37</a:t>
            </a:fld>
            <a:endParaRPr lang="en-US"/>
          </a:p>
        </p:txBody>
      </p:sp>
    </p:spTree>
    <p:extLst>
      <p:ext uri="{BB962C8B-B14F-4D97-AF65-F5344CB8AC3E}">
        <p14:creationId xmlns:p14="http://schemas.microsoft.com/office/powerpoint/2010/main" val="1992574260"/>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3BDB87-90A1-BCEB-08C4-AE0A8026FF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1EF5F-CE82-FA96-AD62-E012E76B0B14}"/>
              </a:ext>
            </a:extLst>
          </p:cNvPr>
          <p:cNvSpPr>
            <a:spLocks noGrp="1"/>
          </p:cNvSpPr>
          <p:nvPr>
            <p:ph type="sldNum" sz="quarter" idx="11"/>
          </p:nvPr>
        </p:nvSpPr>
        <p:spPr/>
        <p:txBody>
          <a:bodyPr/>
          <a:lstStyle/>
          <a:p>
            <a:fld id="{99F89DBD-657F-0D4B-86A7-CD9BC0A58798}" type="slidenum">
              <a:rPr lang="en-US" smtClean="0"/>
              <a:pPr/>
              <a:t>38</a:t>
            </a:fld>
            <a:endParaRPr lang="en-US"/>
          </a:p>
        </p:txBody>
      </p:sp>
      <p:sp>
        <p:nvSpPr>
          <p:cNvPr id="10" name="Text Placeholder 2">
            <a:extLst>
              <a:ext uri="{FF2B5EF4-FFF2-40B4-BE49-F238E27FC236}">
                <a16:creationId xmlns:a16="http://schemas.microsoft.com/office/drawing/2014/main" id="{4DA4F1C5-4049-6F42-E33F-AC380455C343}"/>
              </a:ext>
            </a:extLst>
          </p:cNvPr>
          <p:cNvSpPr>
            <a:spLocks noGrp="1"/>
          </p:cNvSpPr>
          <p:nvPr>
            <p:ph type="body" sz="quarter" idx="12"/>
          </p:nvPr>
        </p:nvSpPr>
        <p:spPr>
          <a:xfrm>
            <a:off x="457200" y="914400"/>
            <a:ext cx="8229600" cy="703729"/>
          </a:xfrm>
        </p:spPr>
        <p:txBody>
          <a:bodyPr/>
          <a:lstStyle/>
          <a:p>
            <a:r>
              <a:rPr lang="en-US"/>
              <a:t>Preliminary</a:t>
            </a:r>
            <a:br>
              <a:rPr lang="en-US"/>
            </a:br>
            <a:r>
              <a:rPr lang="en-US"/>
              <a:t>requirements summary</a:t>
            </a:r>
          </a:p>
        </p:txBody>
      </p:sp>
      <p:sp>
        <p:nvSpPr>
          <p:cNvPr id="11" name="Text Placeholder 5">
            <a:extLst>
              <a:ext uri="{FF2B5EF4-FFF2-40B4-BE49-F238E27FC236}">
                <a16:creationId xmlns:a16="http://schemas.microsoft.com/office/drawing/2014/main" id="{76C27CBA-BA9D-298A-3A2B-D1AA1A5FFEE4}"/>
              </a:ext>
            </a:extLst>
          </p:cNvPr>
          <p:cNvSpPr txBox="1">
            <a:spLocks/>
          </p:cNvSpPr>
          <p:nvPr/>
        </p:nvSpPr>
        <p:spPr>
          <a:xfrm>
            <a:off x="470452" y="445603"/>
            <a:ext cx="5943600" cy="561561"/>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rgbClr val="3DB1C7"/>
                </a:solidFill>
              </a:rPr>
              <a:t>OVERVIEW OF LANDSIDE REQUIREMENTS</a:t>
            </a:r>
          </a:p>
        </p:txBody>
      </p:sp>
      <p:graphicFrame>
        <p:nvGraphicFramePr>
          <p:cNvPr id="7" name="Table 6">
            <a:extLst>
              <a:ext uri="{FF2B5EF4-FFF2-40B4-BE49-F238E27FC236}">
                <a16:creationId xmlns:a16="http://schemas.microsoft.com/office/drawing/2014/main" id="{F1198E0F-FD8F-828C-251A-4F4C82FD7835}"/>
              </a:ext>
            </a:extLst>
          </p:cNvPr>
          <p:cNvGraphicFramePr>
            <a:graphicFrameLocks noGrp="1"/>
          </p:cNvGraphicFramePr>
          <p:nvPr/>
        </p:nvGraphicFramePr>
        <p:xfrm>
          <a:off x="404813" y="2397311"/>
          <a:ext cx="10946892" cy="1977390"/>
        </p:xfrm>
        <a:graphic>
          <a:graphicData uri="http://schemas.openxmlformats.org/drawingml/2006/table">
            <a:tbl>
              <a:tblPr firstRow="1" bandRow="1">
                <a:tableStyleId>{5C22544A-7EE6-4342-B048-85BDC9FD1C3A}</a:tableStyleId>
              </a:tblPr>
              <a:tblGrid>
                <a:gridCol w="5033286">
                  <a:extLst>
                    <a:ext uri="{9D8B030D-6E8A-4147-A177-3AD203B41FA5}">
                      <a16:colId xmlns:a16="http://schemas.microsoft.com/office/drawing/2014/main" val="830637299"/>
                    </a:ext>
                  </a:extLst>
                </a:gridCol>
                <a:gridCol w="1158726">
                  <a:extLst>
                    <a:ext uri="{9D8B030D-6E8A-4147-A177-3AD203B41FA5}">
                      <a16:colId xmlns:a16="http://schemas.microsoft.com/office/drawing/2014/main" val="2513014563"/>
                    </a:ext>
                  </a:extLst>
                </a:gridCol>
                <a:gridCol w="1188720">
                  <a:extLst>
                    <a:ext uri="{9D8B030D-6E8A-4147-A177-3AD203B41FA5}">
                      <a16:colId xmlns:a16="http://schemas.microsoft.com/office/drawing/2014/main" val="519068265"/>
                    </a:ext>
                  </a:extLst>
                </a:gridCol>
                <a:gridCol w="1188720">
                  <a:extLst>
                    <a:ext uri="{9D8B030D-6E8A-4147-A177-3AD203B41FA5}">
                      <a16:colId xmlns:a16="http://schemas.microsoft.com/office/drawing/2014/main" val="4229655235"/>
                    </a:ext>
                  </a:extLst>
                </a:gridCol>
                <a:gridCol w="1188720">
                  <a:extLst>
                    <a:ext uri="{9D8B030D-6E8A-4147-A177-3AD203B41FA5}">
                      <a16:colId xmlns:a16="http://schemas.microsoft.com/office/drawing/2014/main" val="4008049805"/>
                    </a:ext>
                  </a:extLst>
                </a:gridCol>
                <a:gridCol w="1188720">
                  <a:extLst>
                    <a:ext uri="{9D8B030D-6E8A-4147-A177-3AD203B41FA5}">
                      <a16:colId xmlns:a16="http://schemas.microsoft.com/office/drawing/2014/main" val="3598398356"/>
                    </a:ext>
                  </a:extLst>
                </a:gridCol>
              </a:tblGrid>
              <a:tr h="0">
                <a:tc>
                  <a:txBody>
                    <a:bodyPr/>
                    <a:lstStyle/>
                    <a:p>
                      <a:pPr marL="0" marR="0" algn="ctr">
                        <a:lnSpc>
                          <a:spcPts val="1300"/>
                        </a:lnSpc>
                        <a:spcAft>
                          <a:spcPts val="600"/>
                        </a:spcAft>
                        <a:buNone/>
                      </a:pPr>
                      <a:r>
                        <a:rPr lang="en-US" sz="1200">
                          <a:effectLst/>
                          <a:latin typeface="Inter" panose="02000503000000020004" pitchFamily="2" charset="0"/>
                          <a:ea typeface="Inter" panose="02000503000000020004" pitchFamily="2" charset="0"/>
                        </a:rPr>
                        <a:t> </a:t>
                      </a:r>
                      <a:endParaRPr lang="en-US" sz="12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tc>
                <a:tc>
                  <a:txBody>
                    <a:bodyPr/>
                    <a:lstStyle/>
                    <a:p>
                      <a:pPr marL="0" marR="0" algn="ctr">
                        <a:lnSpc>
                          <a:spcPts val="1300"/>
                        </a:lnSpc>
                        <a:spcAft>
                          <a:spcPts val="600"/>
                        </a:spcAft>
                        <a:buNone/>
                      </a:pPr>
                      <a:r>
                        <a:rPr lang="en-US" sz="1200">
                          <a:effectLst/>
                          <a:latin typeface="Inter" panose="02000503000000020004" pitchFamily="2" charset="0"/>
                          <a:ea typeface="Inter" panose="02000503000000020004" pitchFamily="2" charset="0"/>
                        </a:rPr>
                        <a:t> </a:t>
                      </a:r>
                      <a:endParaRPr lang="en-US" sz="12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tc>
                <a:tc gridSpan="4">
                  <a:txBody>
                    <a:bodyPr/>
                    <a:lstStyle/>
                    <a:p>
                      <a:pPr marL="0" marR="0" algn="ctr">
                        <a:lnSpc>
                          <a:spcPts val="1300"/>
                        </a:lnSpc>
                        <a:spcAft>
                          <a:spcPts val="600"/>
                        </a:spcAft>
                        <a:buNone/>
                      </a:pPr>
                      <a:r>
                        <a:rPr lang="en-US" sz="1200">
                          <a:effectLst/>
                          <a:latin typeface="Inter" panose="02000503000000020004" pitchFamily="2" charset="0"/>
                          <a:ea typeface="Inter" panose="02000503000000020004" pitchFamily="2" charset="0"/>
                        </a:rPr>
                        <a:t>Preliminary Assessment</a:t>
                      </a:r>
                      <a:endParaRPr lang="en-US" sz="12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3296559"/>
                  </a:ext>
                </a:extLst>
              </a:tr>
              <a:tr h="0">
                <a:tc>
                  <a:txBody>
                    <a:bodyPr/>
                    <a:lstStyle/>
                    <a:p>
                      <a:pPr marL="0" marR="0" algn="ctr">
                        <a:lnSpc>
                          <a:spcPts val="1300"/>
                        </a:lnSpc>
                        <a:spcAft>
                          <a:spcPts val="600"/>
                        </a:spcAft>
                        <a:buNone/>
                      </a:pPr>
                      <a:r>
                        <a:rPr lang="en-US" sz="1200">
                          <a:effectLst/>
                          <a:latin typeface="Inter" panose="02000503000000020004" pitchFamily="2" charset="0"/>
                          <a:ea typeface="Inter" panose="02000503000000020004" pitchFamily="2" charset="0"/>
                        </a:rPr>
                        <a:t>Landside Area </a:t>
                      </a:r>
                      <a:endParaRPr lang="en-US" sz="12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tc>
                <a:tc>
                  <a:txBody>
                    <a:bodyPr/>
                    <a:lstStyle/>
                    <a:p>
                      <a:pPr marL="0" marR="0" algn="ctr">
                        <a:lnSpc>
                          <a:spcPts val="1300"/>
                        </a:lnSpc>
                        <a:spcAft>
                          <a:spcPts val="600"/>
                        </a:spcAft>
                        <a:buNone/>
                      </a:pPr>
                      <a:r>
                        <a:rPr lang="en-US" sz="1200">
                          <a:effectLst/>
                          <a:latin typeface="Inter" panose="02000503000000020004" pitchFamily="2" charset="0"/>
                          <a:ea typeface="Inter" panose="02000503000000020004" pitchFamily="2" charset="0"/>
                        </a:rPr>
                        <a:t>Existing </a:t>
                      </a:r>
                      <a:endParaRPr lang="en-US" sz="1200" b="1">
                        <a:solidFill>
                          <a:srgbClr val="FFFFFF"/>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nchor="b"/>
                </a:tc>
                <a:tc>
                  <a:txBody>
                    <a:bodyPr/>
                    <a:lstStyle/>
                    <a:p>
                      <a:pPr marL="0" marR="0" algn="ctr">
                        <a:lnSpc>
                          <a:spcPts val="1300"/>
                        </a:lnSpc>
                        <a:spcAft>
                          <a:spcPts val="600"/>
                        </a:spcAft>
                        <a:buNone/>
                      </a:pPr>
                      <a:r>
                        <a:rPr lang="en-US" sz="1200" kern="1200">
                          <a:solidFill>
                            <a:schemeClr val="dk1"/>
                          </a:solidFill>
                          <a:effectLst/>
                          <a:latin typeface="Inter" panose="02000503000000020004" pitchFamily="2" charset="0"/>
                          <a:ea typeface="Inter" panose="02000503000000020004" pitchFamily="2" charset="0"/>
                          <a:cs typeface="+mn-cs"/>
                        </a:rPr>
                        <a:t>2030</a:t>
                      </a:r>
                    </a:p>
                  </a:txBody>
                  <a:tcPr marL="36830" marR="36830" marT="27305" marB="27305" anchor="b"/>
                </a:tc>
                <a:tc>
                  <a:txBody>
                    <a:bodyPr/>
                    <a:lstStyle/>
                    <a:p>
                      <a:pPr marL="0" marR="0" algn="ctr">
                        <a:lnSpc>
                          <a:spcPts val="1300"/>
                        </a:lnSpc>
                        <a:spcAft>
                          <a:spcPts val="600"/>
                        </a:spcAft>
                        <a:buNone/>
                      </a:pPr>
                      <a:r>
                        <a:rPr lang="en-US" sz="1200" kern="1200">
                          <a:solidFill>
                            <a:schemeClr val="dk1"/>
                          </a:solidFill>
                          <a:effectLst/>
                          <a:latin typeface="Inter" panose="02000503000000020004" pitchFamily="2" charset="0"/>
                          <a:ea typeface="Inter" panose="02000503000000020004" pitchFamily="2" charset="0"/>
                          <a:cs typeface="+mn-cs"/>
                        </a:rPr>
                        <a:t>2035</a:t>
                      </a:r>
                    </a:p>
                  </a:txBody>
                  <a:tcPr marL="36830" marR="36830" marT="27305" marB="27305" anchor="b"/>
                </a:tc>
                <a:tc>
                  <a:txBody>
                    <a:bodyPr/>
                    <a:lstStyle/>
                    <a:p>
                      <a:pPr marL="0" marR="0" algn="ctr">
                        <a:lnSpc>
                          <a:spcPts val="1300"/>
                        </a:lnSpc>
                        <a:spcAft>
                          <a:spcPts val="600"/>
                        </a:spcAft>
                        <a:buNone/>
                      </a:pPr>
                      <a:r>
                        <a:rPr lang="en-US" sz="1200" kern="1200">
                          <a:solidFill>
                            <a:schemeClr val="dk1"/>
                          </a:solidFill>
                          <a:effectLst/>
                          <a:latin typeface="Inter" panose="02000503000000020004" pitchFamily="2" charset="0"/>
                          <a:ea typeface="Inter" panose="02000503000000020004" pitchFamily="2" charset="0"/>
                          <a:cs typeface="+mn-cs"/>
                        </a:rPr>
                        <a:t>2040</a:t>
                      </a:r>
                    </a:p>
                  </a:txBody>
                  <a:tcPr marL="36830" marR="36830" marT="27305" marB="27305" anchor="b"/>
                </a:tc>
                <a:tc>
                  <a:txBody>
                    <a:bodyPr/>
                    <a:lstStyle/>
                    <a:p>
                      <a:pPr marL="0" marR="0" algn="ctr">
                        <a:lnSpc>
                          <a:spcPts val="1300"/>
                        </a:lnSpc>
                        <a:spcAft>
                          <a:spcPts val="600"/>
                        </a:spcAft>
                        <a:buNone/>
                      </a:pPr>
                      <a:r>
                        <a:rPr lang="en-US" sz="1200" kern="1200">
                          <a:solidFill>
                            <a:schemeClr val="dk1"/>
                          </a:solidFill>
                          <a:effectLst/>
                          <a:latin typeface="Inter" panose="02000503000000020004" pitchFamily="2" charset="0"/>
                          <a:ea typeface="Inter" panose="02000503000000020004" pitchFamily="2" charset="0"/>
                          <a:cs typeface="+mn-cs"/>
                        </a:rPr>
                        <a:t>2045</a:t>
                      </a:r>
                    </a:p>
                  </a:txBody>
                  <a:tcPr marL="36830" marR="36830" marT="27305" marB="27305" anchor="b"/>
                </a:tc>
                <a:extLst>
                  <a:ext uri="{0D108BD9-81ED-4DB2-BD59-A6C34878D82A}">
                    <a16:rowId xmlns:a16="http://schemas.microsoft.com/office/drawing/2014/main" val="2613252044"/>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Airport Way westbound, west of 82nd (lanes)</a:t>
                      </a: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extLst>
                  <a:ext uri="{0D108BD9-81ED-4DB2-BD59-A6C34878D82A}">
                    <a16:rowId xmlns:a16="http://schemas.microsoft.com/office/drawing/2014/main" val="4005217498"/>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Airport Way eastbound, west of 82nd (lanes)</a:t>
                      </a:r>
                      <a:r>
                        <a:rPr lang="en-US" sz="1200" baseline="30000">
                          <a:effectLst/>
                          <a:latin typeface="Inter" panose="02000503000000020004" pitchFamily="2" charset="0"/>
                          <a:ea typeface="Inter" panose="02000503000000020004" pitchFamily="2" charset="0"/>
                        </a:rPr>
                        <a:t> </a:t>
                      </a: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extLst>
                  <a:ext uri="{0D108BD9-81ED-4DB2-BD59-A6C34878D82A}">
                    <a16:rowId xmlns:a16="http://schemas.microsoft.com/office/drawing/2014/main" val="1713283528"/>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Curbside roadway (linear feet)</a:t>
                      </a: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extLst>
                  <a:ext uri="{0D108BD9-81ED-4DB2-BD59-A6C34878D82A}">
                    <a16:rowId xmlns:a16="http://schemas.microsoft.com/office/drawing/2014/main" val="3779676746"/>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Commercial vehicle facilities</a:t>
                      </a: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extLst>
                  <a:ext uri="{0D108BD9-81ED-4DB2-BD59-A6C34878D82A}">
                    <a16:rowId xmlns:a16="http://schemas.microsoft.com/office/drawing/2014/main" val="3665126756"/>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Public parking (spaces)</a:t>
                      </a:r>
                      <a:r>
                        <a:rPr lang="en-US" sz="1200" baseline="30000">
                          <a:effectLst/>
                          <a:latin typeface="Inter" panose="02000503000000020004" pitchFamily="2" charset="0"/>
                          <a:ea typeface="Inter" panose="02000503000000020004" pitchFamily="2" charset="0"/>
                        </a:rPr>
                        <a:t> </a:t>
                      </a: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extLst>
                  <a:ext uri="{0D108BD9-81ED-4DB2-BD59-A6C34878D82A}">
                    <a16:rowId xmlns:a16="http://schemas.microsoft.com/office/drawing/2014/main" val="2606574639"/>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Employee parking (spaces)</a:t>
                      </a: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A9A46"/>
                    </a:solidFill>
                  </a:tcPr>
                </a:tc>
                <a:extLst>
                  <a:ext uri="{0D108BD9-81ED-4DB2-BD59-A6C34878D82A}">
                    <a16:rowId xmlns:a16="http://schemas.microsoft.com/office/drawing/2014/main" val="211649973"/>
                  </a:ext>
                </a:extLst>
              </a:tr>
              <a:tr h="0">
                <a:tc>
                  <a:txBody>
                    <a:bodyPr/>
                    <a:lstStyle/>
                    <a:p>
                      <a:pPr marL="0" marR="0">
                        <a:lnSpc>
                          <a:spcPts val="1300"/>
                        </a:lnSpc>
                        <a:spcAft>
                          <a:spcPts val="600"/>
                        </a:spcAft>
                        <a:buNone/>
                      </a:pPr>
                      <a:r>
                        <a:rPr lang="en-US" sz="1200">
                          <a:effectLst/>
                          <a:latin typeface="Inter" panose="02000503000000020004" pitchFamily="2" charset="0"/>
                          <a:ea typeface="Inter" panose="02000503000000020004" pitchFamily="2" charset="0"/>
                        </a:rPr>
                        <a:t>Rental car area (square feet)</a:t>
                      </a: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0F884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chemeClr val="accent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chemeClr val="accent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chemeClr val="accent3"/>
                    </a:solidFill>
                  </a:tcPr>
                </a:tc>
                <a:tc>
                  <a:txBody>
                    <a:bodyPr/>
                    <a:lstStyle/>
                    <a:p>
                      <a:pPr marL="0" marR="0" algn="r">
                        <a:lnSpc>
                          <a:spcPts val="1300"/>
                        </a:lnSpc>
                        <a:spcAft>
                          <a:spcPts val="600"/>
                        </a:spcAft>
                        <a:buNone/>
                      </a:pPr>
                      <a:endParaRPr lang="en-US" sz="1200">
                        <a:solidFill>
                          <a:srgbClr val="101730"/>
                        </a:solidFill>
                        <a:effectLst/>
                        <a:latin typeface="Inter" panose="02000503000000020004" pitchFamily="2" charset="0"/>
                        <a:ea typeface="Inter" panose="02000503000000020004" pitchFamily="2" charset="0"/>
                        <a:cs typeface="Georgia" panose="02040502050405020303" pitchFamily="18" charset="0"/>
                      </a:endParaRPr>
                    </a:p>
                  </a:txBody>
                  <a:tcPr marL="36830" marR="36830" marT="27305" marB="27305">
                    <a:solidFill>
                      <a:srgbClr val="FCEA83"/>
                    </a:solidFill>
                  </a:tcPr>
                </a:tc>
                <a:extLst>
                  <a:ext uri="{0D108BD9-81ED-4DB2-BD59-A6C34878D82A}">
                    <a16:rowId xmlns:a16="http://schemas.microsoft.com/office/drawing/2014/main" val="556704369"/>
                  </a:ext>
                </a:extLst>
              </a:tr>
            </a:tbl>
          </a:graphicData>
        </a:graphic>
      </p:graphicFrame>
    </p:spTree>
    <p:extLst>
      <p:ext uri="{BB962C8B-B14F-4D97-AF65-F5344CB8AC3E}">
        <p14:creationId xmlns:p14="http://schemas.microsoft.com/office/powerpoint/2010/main" val="3057766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C0F23-2F73-6E39-1491-F4DE000D21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EB4C00-32C9-6746-81CD-AA897B3F9C13}"/>
              </a:ext>
            </a:extLst>
          </p:cNvPr>
          <p:cNvSpPr>
            <a:spLocks noGrp="1"/>
          </p:cNvSpPr>
          <p:nvPr>
            <p:ph type="ctrTitle"/>
          </p:nvPr>
        </p:nvSpPr>
        <p:spPr/>
        <p:txBody>
          <a:bodyPr>
            <a:normAutofit/>
          </a:bodyPr>
          <a:lstStyle/>
          <a:p>
            <a:r>
              <a:rPr lang="en-US">
                <a:latin typeface="Poppins Medium" panose="00000600000000000000" pitchFamily="2" charset="0"/>
                <a:cs typeface="Poppins Medium" panose="00000600000000000000" pitchFamily="2" charset="0"/>
              </a:rPr>
              <a:t>PAC 6 Recap</a:t>
            </a:r>
            <a:br>
              <a:rPr lang="en-US" sz="4800">
                <a:latin typeface="Poppins Medium" panose="00000600000000000000" pitchFamily="2" charset="0"/>
                <a:ea typeface="Inter" panose="02000503000000020004" pitchFamily="2" charset="0"/>
                <a:cs typeface="Poppins Medium" panose="00000600000000000000" pitchFamily="2" charset="0"/>
              </a:rPr>
            </a:br>
            <a:endParaRPr lang="en-US">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318055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88D7-4F4B-D3C6-41EF-37D1DF499C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BFDC612-21D7-94AE-ED56-CDCFD2DD9399}"/>
              </a:ext>
            </a:extLst>
          </p:cNvPr>
          <p:cNvSpPr/>
          <p:nvPr/>
        </p:nvSpPr>
        <p:spPr>
          <a:xfrm>
            <a:off x="0" y="0"/>
            <a:ext cx="12192000" cy="6858000"/>
          </a:xfrm>
          <a:prstGeom prst="rect">
            <a:avLst/>
          </a:prstGeom>
          <a:solidFill>
            <a:srgbClr val="EA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2584E6-CC46-61AA-3156-B60B9F91CDC0}"/>
              </a:ext>
            </a:extLst>
          </p:cNvPr>
          <p:cNvSpPr/>
          <p:nvPr/>
        </p:nvSpPr>
        <p:spPr>
          <a:xfrm>
            <a:off x="0" y="0"/>
            <a:ext cx="12192000" cy="2362200"/>
          </a:xfrm>
          <a:prstGeom prst="rect">
            <a:avLst/>
          </a:prstGeom>
          <a:solidFill>
            <a:srgbClr val="FE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7383B63-EF39-3C39-3DC8-C801BA532DD1}"/>
              </a:ext>
            </a:extLst>
          </p:cNvPr>
          <p:cNvSpPr>
            <a:spLocks noGrp="1"/>
          </p:cNvSpPr>
          <p:nvPr>
            <p:ph type="sldNum" sz="quarter" idx="11"/>
          </p:nvPr>
        </p:nvSpPr>
        <p:spPr/>
        <p:txBody>
          <a:bodyPr/>
          <a:lstStyle/>
          <a:p>
            <a:fld id="{99F89DBD-657F-0D4B-86A7-CD9BC0A58798}" type="slidenum">
              <a:rPr lang="en-US" smtClean="0"/>
              <a:pPr/>
              <a:t>5</a:t>
            </a:fld>
            <a:endParaRPr lang="en-US"/>
          </a:p>
        </p:txBody>
      </p:sp>
      <p:sp>
        <p:nvSpPr>
          <p:cNvPr id="18" name="Text Placeholder 6">
            <a:extLst>
              <a:ext uri="{FF2B5EF4-FFF2-40B4-BE49-F238E27FC236}">
                <a16:creationId xmlns:a16="http://schemas.microsoft.com/office/drawing/2014/main" id="{4FFFECD4-4929-4049-1E74-EF3671335B4B}"/>
              </a:ext>
            </a:extLst>
          </p:cNvPr>
          <p:cNvSpPr txBox="1">
            <a:spLocks/>
          </p:cNvSpPr>
          <p:nvPr/>
        </p:nvSpPr>
        <p:spPr>
          <a:xfrm>
            <a:off x="470452" y="445603"/>
            <a:ext cx="5943600" cy="707336"/>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chemeClr val="accent6"/>
                </a:solidFill>
              </a:rPr>
              <a:t>PAC 6 RECAP</a:t>
            </a:r>
            <a:br>
              <a:rPr lang="en-US" sz="2400" b="1" spc="100">
                <a:solidFill>
                  <a:schemeClr val="accent6"/>
                </a:solidFill>
              </a:rPr>
            </a:br>
            <a:endParaRPr lang="en-US" sz="1000"/>
          </a:p>
        </p:txBody>
      </p:sp>
      <p:cxnSp>
        <p:nvCxnSpPr>
          <p:cNvPr id="23" name="Straight Connector 22">
            <a:extLst>
              <a:ext uri="{FF2B5EF4-FFF2-40B4-BE49-F238E27FC236}">
                <a16:creationId xmlns:a16="http://schemas.microsoft.com/office/drawing/2014/main" id="{53CFFFAB-8ECD-89AC-62FA-BD62BFAD2BF0}"/>
              </a:ext>
            </a:extLst>
          </p:cNvPr>
          <p:cNvCxnSpPr>
            <a:cxnSpLocks/>
          </p:cNvCxnSpPr>
          <p:nvPr/>
        </p:nvCxnSpPr>
        <p:spPr>
          <a:xfrm>
            <a:off x="0" y="236220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DAD5A57-A194-197E-888A-C6C97CA4A1D3}"/>
              </a:ext>
            </a:extLst>
          </p:cNvPr>
          <p:cNvSpPr txBox="1"/>
          <p:nvPr/>
        </p:nvSpPr>
        <p:spPr>
          <a:xfrm>
            <a:off x="4267200" y="2758440"/>
            <a:ext cx="358140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constraints regarding space</a:t>
            </a:r>
          </a:p>
        </p:txBody>
      </p:sp>
      <p:sp>
        <p:nvSpPr>
          <p:cNvPr id="3" name="TextBox 2">
            <a:extLst>
              <a:ext uri="{FF2B5EF4-FFF2-40B4-BE49-F238E27FC236}">
                <a16:creationId xmlns:a16="http://schemas.microsoft.com/office/drawing/2014/main" id="{053A1B9F-317A-9F04-2EB9-114E1905BC74}"/>
              </a:ext>
            </a:extLst>
          </p:cNvPr>
          <p:cNvSpPr txBox="1"/>
          <p:nvPr/>
        </p:nvSpPr>
        <p:spPr>
          <a:xfrm>
            <a:off x="2910840" y="3083560"/>
            <a:ext cx="2956560" cy="400110"/>
          </a:xfrm>
          <a:prstGeom prst="rect">
            <a:avLst/>
          </a:prstGeom>
          <a:noFill/>
        </p:spPr>
        <p:txBody>
          <a:bodyPr wrap="square" rtlCol="0">
            <a:spAutoFit/>
          </a:bodyPr>
          <a:lstStyle/>
          <a:p>
            <a:r>
              <a:rPr lang="en-US" sz="2000">
                <a:solidFill>
                  <a:schemeClr val="accent3"/>
                </a:solidFill>
                <a:latin typeface="Inter" panose="02000503000000020004" pitchFamily="2" charset="0"/>
                <a:ea typeface="Inter" panose="02000503000000020004" pitchFamily="2" charset="0"/>
              </a:rPr>
              <a:t>possible noise impacts</a:t>
            </a:r>
          </a:p>
        </p:txBody>
      </p:sp>
      <p:sp>
        <p:nvSpPr>
          <p:cNvPr id="4" name="TextBox 3">
            <a:extLst>
              <a:ext uri="{FF2B5EF4-FFF2-40B4-BE49-F238E27FC236}">
                <a16:creationId xmlns:a16="http://schemas.microsoft.com/office/drawing/2014/main" id="{5DBEB54A-5B5D-D3AD-F3A9-23578A06C298}"/>
              </a:ext>
            </a:extLst>
          </p:cNvPr>
          <p:cNvSpPr txBox="1"/>
          <p:nvPr/>
        </p:nvSpPr>
        <p:spPr>
          <a:xfrm>
            <a:off x="4389120" y="3469640"/>
            <a:ext cx="2240280" cy="400110"/>
          </a:xfrm>
          <a:prstGeom prst="rect">
            <a:avLst/>
          </a:prstGeom>
          <a:noFill/>
        </p:spPr>
        <p:txBody>
          <a:bodyPr wrap="square" rtlCol="0">
            <a:spAutoFit/>
          </a:bodyPr>
          <a:lstStyle/>
          <a:p>
            <a:r>
              <a:rPr lang="en-US" sz="2000">
                <a:solidFill>
                  <a:schemeClr val="accent1"/>
                </a:solidFill>
                <a:latin typeface="Inter" panose="02000503000000020004" pitchFamily="2" charset="0"/>
                <a:ea typeface="Inter" panose="02000503000000020004" pitchFamily="2" charset="0"/>
              </a:rPr>
              <a:t>walking distance</a:t>
            </a:r>
          </a:p>
        </p:txBody>
      </p:sp>
      <p:sp>
        <p:nvSpPr>
          <p:cNvPr id="7" name="TextBox 6">
            <a:extLst>
              <a:ext uri="{FF2B5EF4-FFF2-40B4-BE49-F238E27FC236}">
                <a16:creationId xmlns:a16="http://schemas.microsoft.com/office/drawing/2014/main" id="{0A8ADD74-4524-67F5-641E-CA3396A83FE6}"/>
              </a:ext>
            </a:extLst>
          </p:cNvPr>
          <p:cNvSpPr txBox="1"/>
          <p:nvPr/>
        </p:nvSpPr>
        <p:spPr>
          <a:xfrm rot="16200000">
            <a:off x="6187440" y="3738880"/>
            <a:ext cx="1427480" cy="400110"/>
          </a:xfrm>
          <a:prstGeom prst="rect">
            <a:avLst/>
          </a:prstGeom>
          <a:noFill/>
        </p:spPr>
        <p:txBody>
          <a:bodyPr wrap="square" rtlCol="0">
            <a:spAutoFit/>
          </a:bodyPr>
          <a:lstStyle/>
          <a:p>
            <a:r>
              <a:rPr lang="en-US" sz="2000">
                <a:solidFill>
                  <a:schemeClr val="tx2"/>
                </a:solidFill>
                <a:latin typeface="Inter" panose="02000503000000020004" pitchFamily="2" charset="0"/>
                <a:ea typeface="Inter" panose="02000503000000020004" pitchFamily="2" charset="0"/>
              </a:rPr>
              <a:t>efficiency</a:t>
            </a:r>
          </a:p>
        </p:txBody>
      </p:sp>
      <p:sp>
        <p:nvSpPr>
          <p:cNvPr id="9" name="TextBox 8">
            <a:extLst>
              <a:ext uri="{FF2B5EF4-FFF2-40B4-BE49-F238E27FC236}">
                <a16:creationId xmlns:a16="http://schemas.microsoft.com/office/drawing/2014/main" id="{1ACC991C-C1B7-1B4B-B5F9-3B3F0D57B37F}"/>
              </a:ext>
            </a:extLst>
          </p:cNvPr>
          <p:cNvSpPr txBox="1"/>
          <p:nvPr/>
        </p:nvSpPr>
        <p:spPr>
          <a:xfrm>
            <a:off x="4719320" y="3865880"/>
            <a:ext cx="358140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user friendly</a:t>
            </a:r>
          </a:p>
        </p:txBody>
      </p:sp>
      <p:sp>
        <p:nvSpPr>
          <p:cNvPr id="10" name="TextBox 9">
            <a:extLst>
              <a:ext uri="{FF2B5EF4-FFF2-40B4-BE49-F238E27FC236}">
                <a16:creationId xmlns:a16="http://schemas.microsoft.com/office/drawing/2014/main" id="{6183EA10-21FF-3908-5BBE-98496642FCA9}"/>
              </a:ext>
            </a:extLst>
          </p:cNvPr>
          <p:cNvSpPr txBox="1"/>
          <p:nvPr/>
        </p:nvSpPr>
        <p:spPr>
          <a:xfrm>
            <a:off x="5293360" y="4013200"/>
            <a:ext cx="1869440" cy="830997"/>
          </a:xfrm>
          <a:prstGeom prst="rect">
            <a:avLst/>
          </a:prstGeom>
          <a:noFill/>
        </p:spPr>
        <p:txBody>
          <a:bodyPr wrap="square" rtlCol="0">
            <a:spAutoFit/>
          </a:bodyPr>
          <a:lstStyle/>
          <a:p>
            <a:r>
              <a:rPr lang="en-US" sz="4800">
                <a:solidFill>
                  <a:schemeClr val="accent3"/>
                </a:solidFill>
                <a:latin typeface="Inter" panose="02000503000000020004" pitchFamily="2" charset="0"/>
                <a:ea typeface="Inter" panose="02000503000000020004" pitchFamily="2" charset="0"/>
              </a:rPr>
              <a:t>cost</a:t>
            </a:r>
          </a:p>
        </p:txBody>
      </p:sp>
      <p:sp>
        <p:nvSpPr>
          <p:cNvPr id="11" name="TextBox 10">
            <a:extLst>
              <a:ext uri="{FF2B5EF4-FFF2-40B4-BE49-F238E27FC236}">
                <a16:creationId xmlns:a16="http://schemas.microsoft.com/office/drawing/2014/main" id="{933D96F1-889F-50D1-0F6D-961B82F4C17E}"/>
              </a:ext>
            </a:extLst>
          </p:cNvPr>
          <p:cNvSpPr txBox="1"/>
          <p:nvPr/>
        </p:nvSpPr>
        <p:spPr>
          <a:xfrm>
            <a:off x="3566160" y="4023360"/>
            <a:ext cx="1041400" cy="400110"/>
          </a:xfrm>
          <a:prstGeom prst="rect">
            <a:avLst/>
          </a:prstGeom>
          <a:noFill/>
        </p:spPr>
        <p:txBody>
          <a:bodyPr wrap="square" rtlCol="0">
            <a:spAutoFit/>
          </a:bodyPr>
          <a:lstStyle/>
          <a:p>
            <a:r>
              <a:rPr lang="en-US" sz="2000">
                <a:solidFill>
                  <a:schemeClr val="tx2"/>
                </a:solidFill>
                <a:latin typeface="Inter" panose="02000503000000020004" pitchFamily="2" charset="0"/>
                <a:ea typeface="Inter" panose="02000503000000020004" pitchFamily="2" charset="0"/>
              </a:rPr>
              <a:t>ease</a:t>
            </a:r>
          </a:p>
        </p:txBody>
      </p:sp>
      <p:sp>
        <p:nvSpPr>
          <p:cNvPr id="12" name="TextBox 11">
            <a:extLst>
              <a:ext uri="{FF2B5EF4-FFF2-40B4-BE49-F238E27FC236}">
                <a16:creationId xmlns:a16="http://schemas.microsoft.com/office/drawing/2014/main" id="{436E7E25-235C-4C6A-00C0-DF7096EAFA3A}"/>
              </a:ext>
            </a:extLst>
          </p:cNvPr>
          <p:cNvSpPr txBox="1"/>
          <p:nvPr/>
        </p:nvSpPr>
        <p:spPr>
          <a:xfrm>
            <a:off x="5699760" y="5019040"/>
            <a:ext cx="2001520" cy="400110"/>
          </a:xfrm>
          <a:prstGeom prst="rect">
            <a:avLst/>
          </a:prstGeom>
          <a:noFill/>
        </p:spPr>
        <p:txBody>
          <a:bodyPr wrap="square" rtlCol="0">
            <a:spAutoFit/>
          </a:bodyPr>
          <a:lstStyle/>
          <a:p>
            <a:r>
              <a:rPr lang="en-US" sz="2000">
                <a:solidFill>
                  <a:schemeClr val="tx2"/>
                </a:solidFill>
                <a:latin typeface="Inter" panose="02000503000000020004" pitchFamily="2" charset="0"/>
                <a:ea typeface="Inter" panose="02000503000000020004" pitchFamily="2" charset="0"/>
              </a:rPr>
              <a:t>space below</a:t>
            </a:r>
          </a:p>
        </p:txBody>
      </p:sp>
      <p:sp>
        <p:nvSpPr>
          <p:cNvPr id="13" name="TextBox 12">
            <a:extLst>
              <a:ext uri="{FF2B5EF4-FFF2-40B4-BE49-F238E27FC236}">
                <a16:creationId xmlns:a16="http://schemas.microsoft.com/office/drawing/2014/main" id="{645526CE-4E6E-B944-43BE-D3DBC378F84E}"/>
              </a:ext>
            </a:extLst>
          </p:cNvPr>
          <p:cNvSpPr txBox="1"/>
          <p:nvPr/>
        </p:nvSpPr>
        <p:spPr>
          <a:xfrm>
            <a:off x="3200400" y="5684520"/>
            <a:ext cx="2001520" cy="400110"/>
          </a:xfrm>
          <a:prstGeom prst="rect">
            <a:avLst/>
          </a:prstGeom>
          <a:noFill/>
        </p:spPr>
        <p:txBody>
          <a:bodyPr wrap="square" rtlCol="0">
            <a:spAutoFit/>
          </a:bodyPr>
          <a:lstStyle/>
          <a:p>
            <a:r>
              <a:rPr lang="en-US" sz="2000">
                <a:solidFill>
                  <a:schemeClr val="tx2"/>
                </a:solidFill>
                <a:latin typeface="Inter" panose="02000503000000020004" pitchFamily="2" charset="0"/>
                <a:ea typeface="Inter" panose="02000503000000020004" pitchFamily="2" charset="0"/>
              </a:rPr>
              <a:t>less walking</a:t>
            </a:r>
          </a:p>
        </p:txBody>
      </p:sp>
      <p:sp>
        <p:nvSpPr>
          <p:cNvPr id="14" name="TextBox 13">
            <a:extLst>
              <a:ext uri="{FF2B5EF4-FFF2-40B4-BE49-F238E27FC236}">
                <a16:creationId xmlns:a16="http://schemas.microsoft.com/office/drawing/2014/main" id="{4F40C01D-2956-4172-9B0B-F9DB40C859D3}"/>
              </a:ext>
            </a:extLst>
          </p:cNvPr>
          <p:cNvSpPr txBox="1"/>
          <p:nvPr/>
        </p:nvSpPr>
        <p:spPr>
          <a:xfrm>
            <a:off x="2230120" y="5024120"/>
            <a:ext cx="2956560" cy="400110"/>
          </a:xfrm>
          <a:prstGeom prst="rect">
            <a:avLst/>
          </a:prstGeom>
          <a:noFill/>
        </p:spPr>
        <p:txBody>
          <a:bodyPr wrap="square" rtlCol="0">
            <a:spAutoFit/>
          </a:bodyPr>
          <a:lstStyle/>
          <a:p>
            <a:r>
              <a:rPr lang="en-US" sz="2000">
                <a:solidFill>
                  <a:schemeClr val="accent3"/>
                </a:solidFill>
                <a:latin typeface="Inter" panose="02000503000000020004" pitchFamily="2" charset="0"/>
                <a:ea typeface="Inter" panose="02000503000000020004" pitchFamily="2" charset="0"/>
              </a:rPr>
              <a:t>utilizing main terminal</a:t>
            </a:r>
          </a:p>
        </p:txBody>
      </p:sp>
      <p:sp>
        <p:nvSpPr>
          <p:cNvPr id="15" name="TextBox 14">
            <a:extLst>
              <a:ext uri="{FF2B5EF4-FFF2-40B4-BE49-F238E27FC236}">
                <a16:creationId xmlns:a16="http://schemas.microsoft.com/office/drawing/2014/main" id="{C034A255-6FCA-3678-68A1-075564AD1A9C}"/>
              </a:ext>
            </a:extLst>
          </p:cNvPr>
          <p:cNvSpPr txBox="1"/>
          <p:nvPr/>
        </p:nvSpPr>
        <p:spPr>
          <a:xfrm>
            <a:off x="5359400" y="5730240"/>
            <a:ext cx="2956560" cy="400110"/>
          </a:xfrm>
          <a:prstGeom prst="rect">
            <a:avLst/>
          </a:prstGeom>
          <a:noFill/>
        </p:spPr>
        <p:txBody>
          <a:bodyPr wrap="square" rtlCol="0">
            <a:spAutoFit/>
          </a:bodyPr>
          <a:lstStyle/>
          <a:p>
            <a:r>
              <a:rPr lang="en-US" sz="2000">
                <a:solidFill>
                  <a:schemeClr val="accent3"/>
                </a:solidFill>
                <a:latin typeface="Inter" panose="02000503000000020004" pitchFamily="2" charset="0"/>
                <a:ea typeface="Inter" panose="02000503000000020004" pitchFamily="2" charset="0"/>
              </a:rPr>
              <a:t>other pick up-drop off</a:t>
            </a:r>
          </a:p>
        </p:txBody>
      </p:sp>
      <p:sp>
        <p:nvSpPr>
          <p:cNvPr id="16" name="TextBox 15">
            <a:extLst>
              <a:ext uri="{FF2B5EF4-FFF2-40B4-BE49-F238E27FC236}">
                <a16:creationId xmlns:a16="http://schemas.microsoft.com/office/drawing/2014/main" id="{3C02DB62-C738-303D-5723-C5379B35FEAF}"/>
              </a:ext>
            </a:extLst>
          </p:cNvPr>
          <p:cNvSpPr txBox="1"/>
          <p:nvPr/>
        </p:nvSpPr>
        <p:spPr>
          <a:xfrm>
            <a:off x="7452360" y="3586480"/>
            <a:ext cx="2956560" cy="400110"/>
          </a:xfrm>
          <a:prstGeom prst="rect">
            <a:avLst/>
          </a:prstGeom>
          <a:noFill/>
        </p:spPr>
        <p:txBody>
          <a:bodyPr wrap="square" rtlCol="0">
            <a:spAutoFit/>
          </a:bodyPr>
          <a:lstStyle/>
          <a:p>
            <a:r>
              <a:rPr lang="en-US" sz="2000">
                <a:solidFill>
                  <a:schemeClr val="accent3"/>
                </a:solidFill>
                <a:latin typeface="Inter" panose="02000503000000020004" pitchFamily="2" charset="0"/>
                <a:ea typeface="Inter" panose="02000503000000020004" pitchFamily="2" charset="0"/>
              </a:rPr>
              <a:t>sense of place</a:t>
            </a:r>
          </a:p>
        </p:txBody>
      </p:sp>
      <p:sp>
        <p:nvSpPr>
          <p:cNvPr id="17" name="TextBox 16">
            <a:extLst>
              <a:ext uri="{FF2B5EF4-FFF2-40B4-BE49-F238E27FC236}">
                <a16:creationId xmlns:a16="http://schemas.microsoft.com/office/drawing/2014/main" id="{13F5E0EC-AB1A-CADF-DCDC-378C403FC36D}"/>
              </a:ext>
            </a:extLst>
          </p:cNvPr>
          <p:cNvSpPr txBox="1"/>
          <p:nvPr/>
        </p:nvSpPr>
        <p:spPr>
          <a:xfrm>
            <a:off x="7335520" y="4587240"/>
            <a:ext cx="2956560" cy="400110"/>
          </a:xfrm>
          <a:prstGeom prst="rect">
            <a:avLst/>
          </a:prstGeom>
          <a:noFill/>
        </p:spPr>
        <p:txBody>
          <a:bodyPr wrap="square" rtlCol="0">
            <a:spAutoFit/>
          </a:bodyPr>
          <a:lstStyle/>
          <a:p>
            <a:r>
              <a:rPr lang="en-US" sz="2000">
                <a:solidFill>
                  <a:schemeClr val="accent3"/>
                </a:solidFill>
                <a:latin typeface="Inter" panose="02000503000000020004" pitchFamily="2" charset="0"/>
                <a:ea typeface="Inter" panose="02000503000000020004" pitchFamily="2" charset="0"/>
              </a:rPr>
              <a:t>centralized</a:t>
            </a:r>
          </a:p>
        </p:txBody>
      </p:sp>
      <p:sp>
        <p:nvSpPr>
          <p:cNvPr id="21" name="TextBox 20">
            <a:extLst>
              <a:ext uri="{FF2B5EF4-FFF2-40B4-BE49-F238E27FC236}">
                <a16:creationId xmlns:a16="http://schemas.microsoft.com/office/drawing/2014/main" id="{7D54C429-CA7D-F81B-ACC8-36D6DF1A26DD}"/>
              </a:ext>
            </a:extLst>
          </p:cNvPr>
          <p:cNvSpPr txBox="1"/>
          <p:nvPr/>
        </p:nvSpPr>
        <p:spPr>
          <a:xfrm>
            <a:off x="7172960" y="3926840"/>
            <a:ext cx="2240280" cy="400110"/>
          </a:xfrm>
          <a:prstGeom prst="rect">
            <a:avLst/>
          </a:prstGeom>
          <a:noFill/>
        </p:spPr>
        <p:txBody>
          <a:bodyPr wrap="square" rtlCol="0">
            <a:spAutoFit/>
          </a:bodyPr>
          <a:lstStyle/>
          <a:p>
            <a:r>
              <a:rPr lang="en-US" sz="2000">
                <a:solidFill>
                  <a:schemeClr val="accent1"/>
                </a:solidFill>
                <a:latin typeface="Inter" panose="02000503000000020004" pitchFamily="2" charset="0"/>
                <a:ea typeface="Inter" panose="02000503000000020004" pitchFamily="2" charset="0"/>
              </a:rPr>
              <a:t>cost comparison</a:t>
            </a:r>
          </a:p>
        </p:txBody>
      </p:sp>
      <p:sp>
        <p:nvSpPr>
          <p:cNvPr id="22" name="TextBox 21">
            <a:extLst>
              <a:ext uri="{FF2B5EF4-FFF2-40B4-BE49-F238E27FC236}">
                <a16:creationId xmlns:a16="http://schemas.microsoft.com/office/drawing/2014/main" id="{2537B6FE-54CC-A30F-EEF8-3B4AE700C6D3}"/>
              </a:ext>
            </a:extLst>
          </p:cNvPr>
          <p:cNvSpPr txBox="1"/>
          <p:nvPr/>
        </p:nvSpPr>
        <p:spPr>
          <a:xfrm>
            <a:off x="3662680" y="4368800"/>
            <a:ext cx="2240280" cy="400110"/>
          </a:xfrm>
          <a:prstGeom prst="rect">
            <a:avLst/>
          </a:prstGeom>
          <a:noFill/>
        </p:spPr>
        <p:txBody>
          <a:bodyPr wrap="square" rtlCol="0">
            <a:spAutoFit/>
          </a:bodyPr>
          <a:lstStyle/>
          <a:p>
            <a:r>
              <a:rPr lang="en-US" sz="2000">
                <a:solidFill>
                  <a:schemeClr val="accent1"/>
                </a:solidFill>
                <a:latin typeface="Inter" panose="02000503000000020004" pitchFamily="2" charset="0"/>
                <a:ea typeface="Inter" panose="02000503000000020004" pitchFamily="2" charset="0"/>
              </a:rPr>
              <a:t>access</a:t>
            </a:r>
          </a:p>
        </p:txBody>
      </p:sp>
      <p:sp>
        <p:nvSpPr>
          <p:cNvPr id="24" name="TextBox 23">
            <a:extLst>
              <a:ext uri="{FF2B5EF4-FFF2-40B4-BE49-F238E27FC236}">
                <a16:creationId xmlns:a16="http://schemas.microsoft.com/office/drawing/2014/main" id="{0E55A308-806B-BF96-FB0F-5F394F720D3B}"/>
              </a:ext>
            </a:extLst>
          </p:cNvPr>
          <p:cNvSpPr txBox="1"/>
          <p:nvPr/>
        </p:nvSpPr>
        <p:spPr>
          <a:xfrm>
            <a:off x="3571240" y="5359400"/>
            <a:ext cx="3469640" cy="400110"/>
          </a:xfrm>
          <a:prstGeom prst="rect">
            <a:avLst/>
          </a:prstGeom>
          <a:noFill/>
        </p:spPr>
        <p:txBody>
          <a:bodyPr wrap="square" rtlCol="0">
            <a:spAutoFit/>
          </a:bodyPr>
          <a:lstStyle/>
          <a:p>
            <a:r>
              <a:rPr lang="en-US" sz="2000">
                <a:solidFill>
                  <a:schemeClr val="accent1"/>
                </a:solidFill>
                <a:latin typeface="Inter" panose="02000503000000020004" pitchFamily="2" charset="0"/>
                <a:ea typeface="Inter" panose="02000503000000020004" pitchFamily="2" charset="0"/>
              </a:rPr>
              <a:t>proximity of baggage claim</a:t>
            </a:r>
          </a:p>
        </p:txBody>
      </p:sp>
      <p:sp>
        <p:nvSpPr>
          <p:cNvPr id="25" name="TextBox 24">
            <a:extLst>
              <a:ext uri="{FF2B5EF4-FFF2-40B4-BE49-F238E27FC236}">
                <a16:creationId xmlns:a16="http://schemas.microsoft.com/office/drawing/2014/main" id="{6B42E269-D2D6-8D48-1EC9-6F71A98400B6}"/>
              </a:ext>
            </a:extLst>
          </p:cNvPr>
          <p:cNvSpPr txBox="1"/>
          <p:nvPr/>
        </p:nvSpPr>
        <p:spPr>
          <a:xfrm>
            <a:off x="7736840" y="4953000"/>
            <a:ext cx="2341880" cy="400110"/>
          </a:xfrm>
          <a:prstGeom prst="rect">
            <a:avLst/>
          </a:prstGeom>
          <a:noFill/>
        </p:spPr>
        <p:txBody>
          <a:bodyPr wrap="square" rtlCol="0">
            <a:spAutoFit/>
          </a:bodyPr>
          <a:lstStyle/>
          <a:p>
            <a:r>
              <a:rPr lang="en-US" sz="2000">
                <a:solidFill>
                  <a:schemeClr val="accent1"/>
                </a:solidFill>
                <a:latin typeface="Inter" panose="02000503000000020004" pitchFamily="2" charset="0"/>
                <a:ea typeface="Inter" panose="02000503000000020004" pitchFamily="2" charset="0"/>
              </a:rPr>
              <a:t>great experience</a:t>
            </a:r>
          </a:p>
        </p:txBody>
      </p:sp>
      <p:sp>
        <p:nvSpPr>
          <p:cNvPr id="26" name="TextBox 25">
            <a:extLst>
              <a:ext uri="{FF2B5EF4-FFF2-40B4-BE49-F238E27FC236}">
                <a16:creationId xmlns:a16="http://schemas.microsoft.com/office/drawing/2014/main" id="{3A1173F4-23BE-E87E-5481-B8399F7709A3}"/>
              </a:ext>
            </a:extLst>
          </p:cNvPr>
          <p:cNvSpPr txBox="1"/>
          <p:nvPr/>
        </p:nvSpPr>
        <p:spPr>
          <a:xfrm rot="16200000">
            <a:off x="2473960" y="4201160"/>
            <a:ext cx="133604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efficient</a:t>
            </a:r>
          </a:p>
        </p:txBody>
      </p:sp>
      <p:sp>
        <p:nvSpPr>
          <p:cNvPr id="27" name="TextBox 26">
            <a:extLst>
              <a:ext uri="{FF2B5EF4-FFF2-40B4-BE49-F238E27FC236}">
                <a16:creationId xmlns:a16="http://schemas.microsoft.com/office/drawing/2014/main" id="{6DF43B09-D829-9EBF-FE7C-33FED598606A}"/>
              </a:ext>
            </a:extLst>
          </p:cNvPr>
          <p:cNvSpPr txBox="1"/>
          <p:nvPr/>
        </p:nvSpPr>
        <p:spPr>
          <a:xfrm>
            <a:off x="4267200" y="4683760"/>
            <a:ext cx="315976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culture-rich approach</a:t>
            </a:r>
          </a:p>
        </p:txBody>
      </p:sp>
      <p:sp>
        <p:nvSpPr>
          <p:cNvPr id="28" name="TextBox 27">
            <a:extLst>
              <a:ext uri="{FF2B5EF4-FFF2-40B4-BE49-F238E27FC236}">
                <a16:creationId xmlns:a16="http://schemas.microsoft.com/office/drawing/2014/main" id="{74298DC5-D9ED-A33C-8CD0-C91AA5328B61}"/>
              </a:ext>
            </a:extLst>
          </p:cNvPr>
          <p:cNvSpPr txBox="1"/>
          <p:nvPr/>
        </p:nvSpPr>
        <p:spPr>
          <a:xfrm>
            <a:off x="4003040" y="6070600"/>
            <a:ext cx="315976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space limitations</a:t>
            </a:r>
          </a:p>
        </p:txBody>
      </p:sp>
      <p:sp>
        <p:nvSpPr>
          <p:cNvPr id="29" name="TextBox 28">
            <a:extLst>
              <a:ext uri="{FF2B5EF4-FFF2-40B4-BE49-F238E27FC236}">
                <a16:creationId xmlns:a16="http://schemas.microsoft.com/office/drawing/2014/main" id="{882F8F5F-0AD8-8B02-3094-CCE6F479E281}"/>
              </a:ext>
            </a:extLst>
          </p:cNvPr>
          <p:cNvSpPr txBox="1"/>
          <p:nvPr/>
        </p:nvSpPr>
        <p:spPr>
          <a:xfrm>
            <a:off x="7269480" y="5415280"/>
            <a:ext cx="315976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distance</a:t>
            </a:r>
          </a:p>
        </p:txBody>
      </p:sp>
      <p:sp>
        <p:nvSpPr>
          <p:cNvPr id="30" name="TextBox 29">
            <a:extLst>
              <a:ext uri="{FF2B5EF4-FFF2-40B4-BE49-F238E27FC236}">
                <a16:creationId xmlns:a16="http://schemas.microsoft.com/office/drawing/2014/main" id="{91785A60-252A-6BAB-01A5-733566909E30}"/>
              </a:ext>
            </a:extLst>
          </p:cNvPr>
          <p:cNvSpPr txBox="1"/>
          <p:nvPr/>
        </p:nvSpPr>
        <p:spPr>
          <a:xfrm>
            <a:off x="7233920" y="4241800"/>
            <a:ext cx="315976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cost effective</a:t>
            </a:r>
          </a:p>
        </p:txBody>
      </p:sp>
      <p:sp>
        <p:nvSpPr>
          <p:cNvPr id="8" name="Text Placeholder 19">
            <a:extLst>
              <a:ext uri="{FF2B5EF4-FFF2-40B4-BE49-F238E27FC236}">
                <a16:creationId xmlns:a16="http://schemas.microsoft.com/office/drawing/2014/main" id="{98460C39-E796-0684-6A9F-46CC57B47188}"/>
              </a:ext>
            </a:extLst>
          </p:cNvPr>
          <p:cNvSpPr txBox="1">
            <a:spLocks/>
          </p:cNvSpPr>
          <p:nvPr/>
        </p:nvSpPr>
        <p:spPr>
          <a:xfrm>
            <a:off x="457200" y="914401"/>
            <a:ext cx="11582400" cy="1295399"/>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4400">
                <a:solidFill>
                  <a:schemeClr val="accent1"/>
                </a:solidFill>
                <a:latin typeface="Poppins Medium" panose="00000600000000000000" pitchFamily="2" charset="0"/>
                <a:cs typeface="Poppins Medium" panose="00000600000000000000" pitchFamily="2" charset="0"/>
              </a:rPr>
              <a:t>We learned what’s important to you when considering terminal alternatives…</a:t>
            </a:r>
          </a:p>
        </p:txBody>
      </p:sp>
    </p:spTree>
    <p:extLst>
      <p:ext uri="{BB962C8B-B14F-4D97-AF65-F5344CB8AC3E}">
        <p14:creationId xmlns:p14="http://schemas.microsoft.com/office/powerpoint/2010/main" val="612527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32E0-C966-FFC8-6CF8-CE6D2649663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6E97DFD-DE0C-59E3-E751-51B53801AB39}"/>
              </a:ext>
            </a:extLst>
          </p:cNvPr>
          <p:cNvSpPr/>
          <p:nvPr/>
        </p:nvSpPr>
        <p:spPr>
          <a:xfrm>
            <a:off x="0" y="0"/>
            <a:ext cx="12192000" cy="6858000"/>
          </a:xfrm>
          <a:prstGeom prst="rect">
            <a:avLst/>
          </a:prstGeom>
          <a:solidFill>
            <a:srgbClr val="EA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EA1F422-A0A6-F42B-5854-8CC53895DCA0}"/>
              </a:ext>
            </a:extLst>
          </p:cNvPr>
          <p:cNvSpPr/>
          <p:nvPr/>
        </p:nvSpPr>
        <p:spPr>
          <a:xfrm>
            <a:off x="0" y="0"/>
            <a:ext cx="12192000" cy="2362200"/>
          </a:xfrm>
          <a:prstGeom prst="rect">
            <a:avLst/>
          </a:prstGeom>
          <a:solidFill>
            <a:srgbClr val="FE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E87BD2B-1CA3-58BC-E1F0-5F8F0A7A01F3}"/>
              </a:ext>
            </a:extLst>
          </p:cNvPr>
          <p:cNvSpPr>
            <a:spLocks noGrp="1"/>
          </p:cNvSpPr>
          <p:nvPr>
            <p:ph type="sldNum" sz="quarter" idx="11"/>
          </p:nvPr>
        </p:nvSpPr>
        <p:spPr/>
        <p:txBody>
          <a:bodyPr/>
          <a:lstStyle/>
          <a:p>
            <a:fld id="{99F89DBD-657F-0D4B-86A7-CD9BC0A58798}" type="slidenum">
              <a:rPr lang="en-US" smtClean="0"/>
              <a:pPr/>
              <a:t>6</a:t>
            </a:fld>
            <a:endParaRPr lang="en-US"/>
          </a:p>
        </p:txBody>
      </p:sp>
      <p:sp>
        <p:nvSpPr>
          <p:cNvPr id="18" name="Text Placeholder 6">
            <a:extLst>
              <a:ext uri="{FF2B5EF4-FFF2-40B4-BE49-F238E27FC236}">
                <a16:creationId xmlns:a16="http://schemas.microsoft.com/office/drawing/2014/main" id="{1FB436E2-7BB8-95C0-CF26-447D71B36DF7}"/>
              </a:ext>
            </a:extLst>
          </p:cNvPr>
          <p:cNvSpPr txBox="1">
            <a:spLocks/>
          </p:cNvSpPr>
          <p:nvPr/>
        </p:nvSpPr>
        <p:spPr>
          <a:xfrm>
            <a:off x="470452" y="445603"/>
            <a:ext cx="5943600" cy="707336"/>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1400" b="1" spc="100">
                <a:solidFill>
                  <a:schemeClr val="accent6"/>
                </a:solidFill>
              </a:rPr>
              <a:t>PAC 6 RECAP</a:t>
            </a:r>
            <a:br>
              <a:rPr lang="en-US" sz="2400" b="1" spc="100">
                <a:solidFill>
                  <a:schemeClr val="accent6"/>
                </a:solidFill>
              </a:rPr>
            </a:br>
            <a:endParaRPr lang="en-US" sz="1000"/>
          </a:p>
        </p:txBody>
      </p:sp>
      <p:sp>
        <p:nvSpPr>
          <p:cNvPr id="19" name="Text Placeholder 19">
            <a:extLst>
              <a:ext uri="{FF2B5EF4-FFF2-40B4-BE49-F238E27FC236}">
                <a16:creationId xmlns:a16="http://schemas.microsoft.com/office/drawing/2014/main" id="{6C60E072-A17C-C992-6BEC-462E21A99D12}"/>
              </a:ext>
            </a:extLst>
          </p:cNvPr>
          <p:cNvSpPr txBox="1">
            <a:spLocks/>
          </p:cNvSpPr>
          <p:nvPr/>
        </p:nvSpPr>
        <p:spPr>
          <a:xfrm>
            <a:off x="457200" y="914401"/>
            <a:ext cx="11277600" cy="685799"/>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4400">
                <a:solidFill>
                  <a:schemeClr val="accent1"/>
                </a:solidFill>
                <a:latin typeface="Poppins Medium" panose="00000600000000000000" pitchFamily="2" charset="0"/>
                <a:cs typeface="Poppins Medium" panose="00000600000000000000" pitchFamily="2" charset="0"/>
              </a:rPr>
              <a:t>…and we gathered your perspective on the International Arrivals Facility.</a:t>
            </a:r>
          </a:p>
        </p:txBody>
      </p:sp>
      <p:cxnSp>
        <p:nvCxnSpPr>
          <p:cNvPr id="23" name="Straight Connector 22">
            <a:extLst>
              <a:ext uri="{FF2B5EF4-FFF2-40B4-BE49-F238E27FC236}">
                <a16:creationId xmlns:a16="http://schemas.microsoft.com/office/drawing/2014/main" id="{71460946-7DC7-DC19-6E6C-792905A86162}"/>
              </a:ext>
            </a:extLst>
          </p:cNvPr>
          <p:cNvCxnSpPr>
            <a:cxnSpLocks/>
          </p:cNvCxnSpPr>
          <p:nvPr/>
        </p:nvCxnSpPr>
        <p:spPr>
          <a:xfrm>
            <a:off x="0" y="236220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Single Corner Rounded 1">
            <a:extLst>
              <a:ext uri="{FF2B5EF4-FFF2-40B4-BE49-F238E27FC236}">
                <a16:creationId xmlns:a16="http://schemas.microsoft.com/office/drawing/2014/main" id="{2AE0FF70-9296-D3AB-ECCA-751EF6D91B23}"/>
              </a:ext>
            </a:extLst>
          </p:cNvPr>
          <p:cNvSpPr/>
          <p:nvPr/>
        </p:nvSpPr>
        <p:spPr>
          <a:xfrm rot="16200000" flipV="1">
            <a:off x="6896100" y="4686300"/>
            <a:ext cx="762000" cy="160020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35FF8B-36FE-BE92-0AFB-513152C17677}"/>
              </a:ext>
            </a:extLst>
          </p:cNvPr>
          <p:cNvSpPr txBox="1"/>
          <p:nvPr/>
        </p:nvSpPr>
        <p:spPr>
          <a:xfrm>
            <a:off x="609600" y="2514600"/>
            <a:ext cx="5181600" cy="400110"/>
          </a:xfrm>
          <a:prstGeom prst="rect">
            <a:avLst/>
          </a:prstGeom>
          <a:noFill/>
        </p:spPr>
        <p:txBody>
          <a:bodyPr wrap="square" rtlCol="0">
            <a:spAutoFit/>
          </a:bodyPr>
          <a:lstStyle/>
          <a:p>
            <a:r>
              <a:rPr lang="en-US" sz="2000">
                <a:latin typeface="Inter" panose="02000503000000020004" pitchFamily="2" charset="0"/>
                <a:ea typeface="Inter" panose="02000503000000020004" pitchFamily="2" charset="0"/>
              </a:rPr>
              <a:t>How would you size the IAF?</a:t>
            </a:r>
          </a:p>
        </p:txBody>
      </p:sp>
      <p:sp>
        <p:nvSpPr>
          <p:cNvPr id="7" name="TextBox 6">
            <a:extLst>
              <a:ext uri="{FF2B5EF4-FFF2-40B4-BE49-F238E27FC236}">
                <a16:creationId xmlns:a16="http://schemas.microsoft.com/office/drawing/2014/main" id="{E592569B-C11E-36CA-C47B-837E8D5CC2A4}"/>
              </a:ext>
            </a:extLst>
          </p:cNvPr>
          <p:cNvSpPr txBox="1"/>
          <p:nvPr/>
        </p:nvSpPr>
        <p:spPr>
          <a:xfrm>
            <a:off x="6400800" y="2514600"/>
            <a:ext cx="5181600" cy="400110"/>
          </a:xfrm>
          <a:prstGeom prst="rect">
            <a:avLst/>
          </a:prstGeom>
          <a:noFill/>
        </p:spPr>
        <p:txBody>
          <a:bodyPr wrap="square" rtlCol="0">
            <a:spAutoFit/>
          </a:bodyPr>
          <a:lstStyle>
            <a:defPPr>
              <a:defRPr lang="en-US"/>
            </a:defPPr>
            <a:lvl1pPr>
              <a:defRPr sz="2000">
                <a:latin typeface="Inter" panose="02000503000000020004" pitchFamily="2" charset="0"/>
                <a:ea typeface="Inter" panose="02000503000000020004" pitchFamily="2" charset="0"/>
              </a:defRPr>
            </a:lvl1pPr>
          </a:lstStyle>
          <a:p>
            <a:r>
              <a:rPr lang="en-US"/>
              <a:t>Where would you expand the IAF?</a:t>
            </a:r>
          </a:p>
        </p:txBody>
      </p:sp>
      <p:sp>
        <p:nvSpPr>
          <p:cNvPr id="9" name="Rectangle: Single Corner Rounded 8">
            <a:extLst>
              <a:ext uri="{FF2B5EF4-FFF2-40B4-BE49-F238E27FC236}">
                <a16:creationId xmlns:a16="http://schemas.microsoft.com/office/drawing/2014/main" id="{53A0DC52-A186-B7E8-E009-8C06D3394054}"/>
              </a:ext>
            </a:extLst>
          </p:cNvPr>
          <p:cNvSpPr/>
          <p:nvPr/>
        </p:nvSpPr>
        <p:spPr>
          <a:xfrm rot="16200000" flipV="1">
            <a:off x="1866900" y="3771900"/>
            <a:ext cx="2590800" cy="1600200"/>
          </a:xfrm>
          <a:prstGeom prst="round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Rounded 9">
            <a:extLst>
              <a:ext uri="{FF2B5EF4-FFF2-40B4-BE49-F238E27FC236}">
                <a16:creationId xmlns:a16="http://schemas.microsoft.com/office/drawing/2014/main" id="{4A62C08E-6AD3-719B-2955-6ED63494D028}"/>
              </a:ext>
            </a:extLst>
          </p:cNvPr>
          <p:cNvSpPr/>
          <p:nvPr/>
        </p:nvSpPr>
        <p:spPr>
          <a:xfrm rot="16200000" flipV="1">
            <a:off x="1386840" y="5044440"/>
            <a:ext cx="45719" cy="160020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Single Corner Rounded 10">
            <a:extLst>
              <a:ext uri="{FF2B5EF4-FFF2-40B4-BE49-F238E27FC236}">
                <a16:creationId xmlns:a16="http://schemas.microsoft.com/office/drawing/2014/main" id="{9D173387-A7F8-DCEB-F530-4B9572E7C48D}"/>
              </a:ext>
            </a:extLst>
          </p:cNvPr>
          <p:cNvSpPr/>
          <p:nvPr/>
        </p:nvSpPr>
        <p:spPr>
          <a:xfrm rot="16200000" flipV="1">
            <a:off x="4533900" y="4686300"/>
            <a:ext cx="762000" cy="1600200"/>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887105-9740-9CFB-4D9E-7B6A66C04C2D}"/>
              </a:ext>
            </a:extLst>
          </p:cNvPr>
          <p:cNvSpPr txBox="1"/>
          <p:nvPr/>
        </p:nvSpPr>
        <p:spPr>
          <a:xfrm>
            <a:off x="609600" y="5486400"/>
            <a:ext cx="1600200" cy="369332"/>
          </a:xfrm>
          <a:prstGeom prst="rect">
            <a:avLst/>
          </a:prstGeom>
          <a:noFill/>
        </p:spPr>
        <p:txBody>
          <a:bodyPr wrap="square" rtlCol="0">
            <a:spAutoFit/>
          </a:bodyPr>
          <a:lstStyle/>
          <a:p>
            <a:pPr algn="ctr"/>
            <a:r>
              <a:rPr lang="en-US">
                <a:solidFill>
                  <a:schemeClr val="tx2"/>
                </a:solidFill>
                <a:latin typeface="Poppins" panose="00000500000000000000" pitchFamily="2" charset="0"/>
                <a:cs typeface="Poppins" panose="00000500000000000000" pitchFamily="2" charset="0"/>
              </a:rPr>
              <a:t>0</a:t>
            </a:r>
          </a:p>
        </p:txBody>
      </p:sp>
      <p:sp>
        <p:nvSpPr>
          <p:cNvPr id="13" name="TextBox 12">
            <a:extLst>
              <a:ext uri="{FF2B5EF4-FFF2-40B4-BE49-F238E27FC236}">
                <a16:creationId xmlns:a16="http://schemas.microsoft.com/office/drawing/2014/main" id="{F9DD69AF-FA67-51E9-3C2E-AE91D15BD7AC}"/>
              </a:ext>
            </a:extLst>
          </p:cNvPr>
          <p:cNvSpPr txBox="1"/>
          <p:nvPr/>
        </p:nvSpPr>
        <p:spPr>
          <a:xfrm>
            <a:off x="2362200" y="2895600"/>
            <a:ext cx="1600200" cy="369332"/>
          </a:xfrm>
          <a:prstGeom prst="rect">
            <a:avLst/>
          </a:prstGeom>
          <a:noFill/>
        </p:spPr>
        <p:txBody>
          <a:bodyPr wrap="square" rtlCol="0">
            <a:spAutoFit/>
          </a:bodyPr>
          <a:lstStyle/>
          <a:p>
            <a:pPr algn="ctr"/>
            <a:r>
              <a:rPr lang="en-US">
                <a:solidFill>
                  <a:schemeClr val="accent1"/>
                </a:solidFill>
                <a:latin typeface="Poppins" panose="00000500000000000000" pitchFamily="2" charset="0"/>
                <a:cs typeface="Poppins" panose="00000500000000000000" pitchFamily="2" charset="0"/>
              </a:rPr>
              <a:t>17</a:t>
            </a:r>
          </a:p>
        </p:txBody>
      </p:sp>
      <p:sp>
        <p:nvSpPr>
          <p:cNvPr id="14" name="TextBox 13">
            <a:extLst>
              <a:ext uri="{FF2B5EF4-FFF2-40B4-BE49-F238E27FC236}">
                <a16:creationId xmlns:a16="http://schemas.microsoft.com/office/drawing/2014/main" id="{4A26091F-C9D4-2B18-F8A2-F1988FDE3520}"/>
              </a:ext>
            </a:extLst>
          </p:cNvPr>
          <p:cNvSpPr txBox="1"/>
          <p:nvPr/>
        </p:nvSpPr>
        <p:spPr>
          <a:xfrm>
            <a:off x="4114800" y="4724400"/>
            <a:ext cx="1600200" cy="369332"/>
          </a:xfrm>
          <a:prstGeom prst="rect">
            <a:avLst/>
          </a:prstGeom>
          <a:noFill/>
        </p:spPr>
        <p:txBody>
          <a:bodyPr wrap="square" rtlCol="0">
            <a:spAutoFit/>
          </a:bodyPr>
          <a:lstStyle/>
          <a:p>
            <a:pPr algn="ctr"/>
            <a:r>
              <a:rPr lang="en-US">
                <a:solidFill>
                  <a:schemeClr val="accent3"/>
                </a:solidFill>
                <a:latin typeface="Poppins" panose="00000500000000000000" pitchFamily="2" charset="0"/>
                <a:cs typeface="Poppins" panose="00000500000000000000" pitchFamily="2" charset="0"/>
              </a:rPr>
              <a:t>5</a:t>
            </a:r>
          </a:p>
        </p:txBody>
      </p:sp>
      <p:sp>
        <p:nvSpPr>
          <p:cNvPr id="17" name="Rectangle: Single Corner Rounded 16">
            <a:extLst>
              <a:ext uri="{FF2B5EF4-FFF2-40B4-BE49-F238E27FC236}">
                <a16:creationId xmlns:a16="http://schemas.microsoft.com/office/drawing/2014/main" id="{4E6802F1-6D81-4E98-95E7-05CB60B9CCCF}"/>
              </a:ext>
            </a:extLst>
          </p:cNvPr>
          <p:cNvSpPr/>
          <p:nvPr/>
        </p:nvSpPr>
        <p:spPr>
          <a:xfrm rot="16200000" flipV="1">
            <a:off x="8572500" y="4610100"/>
            <a:ext cx="914400" cy="1600200"/>
          </a:xfrm>
          <a:prstGeom prst="round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Single Corner Rounded 20">
            <a:extLst>
              <a:ext uri="{FF2B5EF4-FFF2-40B4-BE49-F238E27FC236}">
                <a16:creationId xmlns:a16="http://schemas.microsoft.com/office/drawing/2014/main" id="{154316C9-CB26-6349-C5F0-DF678B270800}"/>
              </a:ext>
            </a:extLst>
          </p:cNvPr>
          <p:cNvSpPr/>
          <p:nvPr/>
        </p:nvSpPr>
        <p:spPr>
          <a:xfrm rot="16200000" flipV="1">
            <a:off x="9944100" y="4229100"/>
            <a:ext cx="1676400" cy="1600200"/>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14DC1A9-DCB2-A549-B85C-D9F3F40EDD41}"/>
              </a:ext>
            </a:extLst>
          </p:cNvPr>
          <p:cNvSpPr txBox="1"/>
          <p:nvPr/>
        </p:nvSpPr>
        <p:spPr>
          <a:xfrm>
            <a:off x="6477000" y="4724400"/>
            <a:ext cx="1600200" cy="369332"/>
          </a:xfrm>
          <a:prstGeom prst="rect">
            <a:avLst/>
          </a:prstGeom>
          <a:noFill/>
        </p:spPr>
        <p:txBody>
          <a:bodyPr wrap="square" rtlCol="0">
            <a:spAutoFit/>
          </a:bodyPr>
          <a:lstStyle/>
          <a:p>
            <a:pPr algn="ctr"/>
            <a:r>
              <a:rPr lang="en-US">
                <a:solidFill>
                  <a:schemeClr val="tx2"/>
                </a:solidFill>
                <a:latin typeface="Poppins" panose="00000500000000000000" pitchFamily="2" charset="0"/>
                <a:cs typeface="Poppins" panose="00000500000000000000" pitchFamily="2" charset="0"/>
              </a:rPr>
              <a:t>5</a:t>
            </a:r>
          </a:p>
        </p:txBody>
      </p:sp>
      <p:sp>
        <p:nvSpPr>
          <p:cNvPr id="24" name="TextBox 23">
            <a:extLst>
              <a:ext uri="{FF2B5EF4-FFF2-40B4-BE49-F238E27FC236}">
                <a16:creationId xmlns:a16="http://schemas.microsoft.com/office/drawing/2014/main" id="{485B7877-6F2C-898A-8068-792399FA50F8}"/>
              </a:ext>
            </a:extLst>
          </p:cNvPr>
          <p:cNvSpPr txBox="1"/>
          <p:nvPr/>
        </p:nvSpPr>
        <p:spPr>
          <a:xfrm>
            <a:off x="8229600" y="4572000"/>
            <a:ext cx="1600200" cy="369332"/>
          </a:xfrm>
          <a:prstGeom prst="rect">
            <a:avLst/>
          </a:prstGeom>
          <a:noFill/>
        </p:spPr>
        <p:txBody>
          <a:bodyPr wrap="square" rtlCol="0">
            <a:spAutoFit/>
          </a:bodyPr>
          <a:lstStyle/>
          <a:p>
            <a:pPr algn="ctr"/>
            <a:r>
              <a:rPr lang="en-US">
                <a:solidFill>
                  <a:schemeClr val="accent1"/>
                </a:solidFill>
                <a:latin typeface="Poppins" panose="00000500000000000000" pitchFamily="2" charset="0"/>
                <a:cs typeface="Poppins" panose="00000500000000000000" pitchFamily="2" charset="0"/>
              </a:rPr>
              <a:t>6</a:t>
            </a:r>
          </a:p>
        </p:txBody>
      </p:sp>
      <p:sp>
        <p:nvSpPr>
          <p:cNvPr id="25" name="TextBox 24">
            <a:extLst>
              <a:ext uri="{FF2B5EF4-FFF2-40B4-BE49-F238E27FC236}">
                <a16:creationId xmlns:a16="http://schemas.microsoft.com/office/drawing/2014/main" id="{17887216-613E-9683-89FD-9BFCDC53AC10}"/>
              </a:ext>
            </a:extLst>
          </p:cNvPr>
          <p:cNvSpPr txBox="1"/>
          <p:nvPr/>
        </p:nvSpPr>
        <p:spPr>
          <a:xfrm>
            <a:off x="9982200" y="3810000"/>
            <a:ext cx="1600200" cy="369332"/>
          </a:xfrm>
          <a:prstGeom prst="rect">
            <a:avLst/>
          </a:prstGeom>
          <a:noFill/>
        </p:spPr>
        <p:txBody>
          <a:bodyPr wrap="square" rtlCol="0">
            <a:spAutoFit/>
          </a:bodyPr>
          <a:lstStyle/>
          <a:p>
            <a:pPr algn="ctr"/>
            <a:r>
              <a:rPr lang="en-US">
                <a:solidFill>
                  <a:schemeClr val="accent3"/>
                </a:solidFill>
                <a:latin typeface="Poppins" panose="00000500000000000000" pitchFamily="2" charset="0"/>
                <a:cs typeface="Poppins" panose="00000500000000000000" pitchFamily="2" charset="0"/>
              </a:rPr>
              <a:t>11</a:t>
            </a:r>
          </a:p>
        </p:txBody>
      </p:sp>
      <p:sp>
        <p:nvSpPr>
          <p:cNvPr id="26" name="TextBox 25">
            <a:extLst>
              <a:ext uri="{FF2B5EF4-FFF2-40B4-BE49-F238E27FC236}">
                <a16:creationId xmlns:a16="http://schemas.microsoft.com/office/drawing/2014/main" id="{42262D51-AA94-5BAC-A29C-04ECD766B03D}"/>
              </a:ext>
            </a:extLst>
          </p:cNvPr>
          <p:cNvSpPr txBox="1"/>
          <p:nvPr/>
        </p:nvSpPr>
        <p:spPr>
          <a:xfrm>
            <a:off x="609600" y="5867400"/>
            <a:ext cx="1600200" cy="307777"/>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Keep as is</a:t>
            </a:r>
          </a:p>
        </p:txBody>
      </p:sp>
      <p:sp>
        <p:nvSpPr>
          <p:cNvPr id="27" name="TextBox 26">
            <a:extLst>
              <a:ext uri="{FF2B5EF4-FFF2-40B4-BE49-F238E27FC236}">
                <a16:creationId xmlns:a16="http://schemas.microsoft.com/office/drawing/2014/main" id="{814EF3C3-E17C-A566-C3AC-89C7A9E1E2BA}"/>
              </a:ext>
            </a:extLst>
          </p:cNvPr>
          <p:cNvSpPr txBox="1"/>
          <p:nvPr/>
        </p:nvSpPr>
        <p:spPr>
          <a:xfrm>
            <a:off x="2362200" y="5867400"/>
            <a:ext cx="1600200" cy="738664"/>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Large enough for anticipated demand</a:t>
            </a:r>
          </a:p>
        </p:txBody>
      </p:sp>
      <p:sp>
        <p:nvSpPr>
          <p:cNvPr id="28" name="TextBox 27">
            <a:extLst>
              <a:ext uri="{FF2B5EF4-FFF2-40B4-BE49-F238E27FC236}">
                <a16:creationId xmlns:a16="http://schemas.microsoft.com/office/drawing/2014/main" id="{0485F3E5-478A-D975-96A0-C8C454EDDD93}"/>
              </a:ext>
            </a:extLst>
          </p:cNvPr>
          <p:cNvSpPr txBox="1"/>
          <p:nvPr/>
        </p:nvSpPr>
        <p:spPr>
          <a:xfrm>
            <a:off x="4114800" y="5867400"/>
            <a:ext cx="1600200" cy="523220"/>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Shoot for the moon!</a:t>
            </a:r>
          </a:p>
        </p:txBody>
      </p:sp>
      <p:sp>
        <p:nvSpPr>
          <p:cNvPr id="29" name="TextBox 28">
            <a:extLst>
              <a:ext uri="{FF2B5EF4-FFF2-40B4-BE49-F238E27FC236}">
                <a16:creationId xmlns:a16="http://schemas.microsoft.com/office/drawing/2014/main" id="{976F9C43-DEBA-AF89-C8BC-773FDE97CF95}"/>
              </a:ext>
            </a:extLst>
          </p:cNvPr>
          <p:cNvSpPr txBox="1"/>
          <p:nvPr/>
        </p:nvSpPr>
        <p:spPr>
          <a:xfrm>
            <a:off x="6477000" y="5867400"/>
            <a:ext cx="1600200" cy="523220"/>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Expand the existing location</a:t>
            </a:r>
          </a:p>
        </p:txBody>
      </p:sp>
      <p:sp>
        <p:nvSpPr>
          <p:cNvPr id="30" name="TextBox 29">
            <a:extLst>
              <a:ext uri="{FF2B5EF4-FFF2-40B4-BE49-F238E27FC236}">
                <a16:creationId xmlns:a16="http://schemas.microsoft.com/office/drawing/2014/main" id="{587EEFA1-066F-6DF9-3149-A5883F66B84E}"/>
              </a:ext>
            </a:extLst>
          </p:cNvPr>
          <p:cNvSpPr txBox="1"/>
          <p:nvPr/>
        </p:nvSpPr>
        <p:spPr>
          <a:xfrm>
            <a:off x="8229600" y="5867400"/>
            <a:ext cx="1600200" cy="307777"/>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Concourse E</a:t>
            </a:r>
          </a:p>
        </p:txBody>
      </p:sp>
      <p:sp>
        <p:nvSpPr>
          <p:cNvPr id="31" name="TextBox 30">
            <a:extLst>
              <a:ext uri="{FF2B5EF4-FFF2-40B4-BE49-F238E27FC236}">
                <a16:creationId xmlns:a16="http://schemas.microsoft.com/office/drawing/2014/main" id="{148F23C5-CF5C-337C-0455-90E32BBFC30B}"/>
              </a:ext>
            </a:extLst>
          </p:cNvPr>
          <p:cNvSpPr txBox="1"/>
          <p:nvPr/>
        </p:nvSpPr>
        <p:spPr>
          <a:xfrm>
            <a:off x="9982200" y="5867400"/>
            <a:ext cx="1600200" cy="307777"/>
          </a:xfrm>
          <a:prstGeom prst="rect">
            <a:avLst/>
          </a:prstGeom>
          <a:noFill/>
        </p:spPr>
        <p:txBody>
          <a:bodyPr wrap="square" rtlCol="0">
            <a:spAutoFit/>
          </a:bodyPr>
          <a:lstStyle/>
          <a:p>
            <a:r>
              <a:rPr lang="en-US" sz="1400">
                <a:latin typeface="Inter" panose="02000503000000020004" pitchFamily="2" charset="0"/>
                <a:ea typeface="Inter" panose="02000503000000020004" pitchFamily="2" charset="0"/>
              </a:rPr>
              <a:t>Somewhere else</a:t>
            </a:r>
          </a:p>
        </p:txBody>
      </p:sp>
    </p:spTree>
    <p:extLst>
      <p:ext uri="{BB962C8B-B14F-4D97-AF65-F5344CB8AC3E}">
        <p14:creationId xmlns:p14="http://schemas.microsoft.com/office/powerpoint/2010/main" val="2591462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308D22-F0C8-9A55-BE83-D932E04ACF41}"/>
              </a:ext>
            </a:extLst>
          </p:cNvPr>
          <p:cNvPicPr>
            <a:picLocks noChangeAspect="1"/>
          </p:cNvPicPr>
          <p:nvPr/>
        </p:nvPicPr>
        <p:blipFill>
          <a:blip r:embed="rId2"/>
          <a:srcRect t="15625"/>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0B91C78-E6A5-4791-02B1-BF540C273859}"/>
              </a:ext>
            </a:extLst>
          </p:cNvPr>
          <p:cNvSpPr/>
          <p:nvPr/>
        </p:nvSpPr>
        <p:spPr>
          <a:xfrm>
            <a:off x="0" y="0"/>
            <a:ext cx="12192000" cy="6858000"/>
          </a:xfrm>
          <a:prstGeom prst="rect">
            <a:avLst/>
          </a:prstGeom>
          <a:solidFill>
            <a:srgbClr val="FE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B3791EE-1A1C-813B-F818-D6E52BAB6FA7}"/>
              </a:ext>
            </a:extLst>
          </p:cNvPr>
          <p:cNvSpPr>
            <a:spLocks noGrp="1"/>
          </p:cNvSpPr>
          <p:nvPr>
            <p:ph type="pic" sz="quarter" idx="12"/>
          </p:nvPr>
        </p:nvSpPr>
        <p:spPr/>
        <p:txBody>
          <a:bodyPr/>
          <a:lstStyle/>
          <a:p>
            <a:endParaRPr lang="en-US"/>
          </a:p>
        </p:txBody>
      </p:sp>
      <p:sp>
        <p:nvSpPr>
          <p:cNvPr id="4" name="Title 3">
            <a:extLst>
              <a:ext uri="{FF2B5EF4-FFF2-40B4-BE49-F238E27FC236}">
                <a16:creationId xmlns:a16="http://schemas.microsoft.com/office/drawing/2014/main" id="{59E40F30-3AA6-F309-0EDF-81DFA3BF0283}"/>
              </a:ext>
            </a:extLst>
          </p:cNvPr>
          <p:cNvSpPr>
            <a:spLocks noGrp="1"/>
          </p:cNvSpPr>
          <p:nvPr>
            <p:ph type="ctrTitle"/>
          </p:nvPr>
        </p:nvSpPr>
        <p:spPr/>
        <p:txBody>
          <a:bodyPr/>
          <a:lstStyle/>
          <a:p>
            <a:r>
              <a:rPr lang="en-US" sz="4800">
                <a:solidFill>
                  <a:schemeClr val="accent1"/>
                </a:solidFill>
                <a:latin typeface="Poppins Medium" panose="00000600000000000000" pitchFamily="2" charset="0"/>
                <a:cs typeface="Poppins Medium" panose="00000600000000000000" pitchFamily="2" charset="0"/>
              </a:rPr>
              <a:t>What’s </a:t>
            </a:r>
            <a:r>
              <a:rPr lang="en-US">
                <a:latin typeface="Poppins Medium" panose="00000600000000000000" pitchFamily="2" charset="0"/>
                <a:cs typeface="Poppins Medium" panose="00000600000000000000" pitchFamily="2" charset="0"/>
              </a:rPr>
              <a:t>n</a:t>
            </a:r>
            <a:r>
              <a:rPr lang="en-US" sz="4800">
                <a:solidFill>
                  <a:schemeClr val="accent1"/>
                </a:solidFill>
                <a:latin typeface="Poppins Medium" panose="00000600000000000000" pitchFamily="2" charset="0"/>
                <a:cs typeface="Poppins Medium" panose="00000600000000000000" pitchFamily="2" charset="0"/>
              </a:rPr>
              <a:t>ew at PDX?</a:t>
            </a:r>
            <a:br>
              <a:rPr lang="en-US" sz="4800">
                <a:solidFill>
                  <a:schemeClr val="accent1"/>
                </a:solidFill>
                <a:latin typeface="Poppins Medium" panose="00000600000000000000" pitchFamily="2" charset="0"/>
                <a:cs typeface="Poppins Medium" panose="00000600000000000000" pitchFamily="2" charset="0"/>
              </a:rPr>
            </a:br>
            <a:endParaRPr lang="en-US"/>
          </a:p>
        </p:txBody>
      </p:sp>
      <p:sp>
        <p:nvSpPr>
          <p:cNvPr id="5" name="Slide Number Placeholder 4">
            <a:extLst>
              <a:ext uri="{FF2B5EF4-FFF2-40B4-BE49-F238E27FC236}">
                <a16:creationId xmlns:a16="http://schemas.microsoft.com/office/drawing/2014/main" id="{4AFB4A78-9F45-1FD9-F6AF-9E3687A26147}"/>
              </a:ext>
            </a:extLst>
          </p:cNvPr>
          <p:cNvSpPr>
            <a:spLocks noGrp="1"/>
          </p:cNvSpPr>
          <p:nvPr>
            <p:ph type="sldNum" sz="quarter" idx="11"/>
          </p:nvPr>
        </p:nvSpPr>
        <p:spPr/>
        <p:txBody>
          <a:bodyPr/>
          <a:lstStyle/>
          <a:p>
            <a:fld id="{99F89DBD-657F-0D4B-86A7-CD9BC0A58798}" type="slidenum">
              <a:rPr lang="en-US" smtClean="0"/>
              <a:pPr/>
              <a:t>7</a:t>
            </a:fld>
            <a:endParaRPr lang="en-US"/>
          </a:p>
        </p:txBody>
      </p:sp>
      <p:sp>
        <p:nvSpPr>
          <p:cNvPr id="6" name="Text Placeholder 5">
            <a:extLst>
              <a:ext uri="{FF2B5EF4-FFF2-40B4-BE49-F238E27FC236}">
                <a16:creationId xmlns:a16="http://schemas.microsoft.com/office/drawing/2014/main" id="{F5E98AD3-5863-CEB5-9785-23B37B13C9C5}"/>
              </a:ext>
            </a:extLst>
          </p:cNvPr>
          <p:cNvSpPr>
            <a:spLocks noGrp="1"/>
          </p:cNvSpPr>
          <p:nvPr>
            <p:ph type="body" sz="quarter" idx="13"/>
          </p:nvPr>
        </p:nvSpPr>
        <p:spPr/>
        <p:txBody>
          <a:bodyPr/>
          <a:lstStyle/>
          <a:p>
            <a:r>
              <a:rPr lang="en-US"/>
              <a:t>Dan Pippenger</a:t>
            </a:r>
          </a:p>
        </p:txBody>
      </p:sp>
      <p:sp>
        <p:nvSpPr>
          <p:cNvPr id="7" name="Text Placeholder 6">
            <a:extLst>
              <a:ext uri="{FF2B5EF4-FFF2-40B4-BE49-F238E27FC236}">
                <a16:creationId xmlns:a16="http://schemas.microsoft.com/office/drawing/2014/main" id="{C2521F45-F984-E421-8687-663AD3E02685}"/>
              </a:ext>
            </a:extLst>
          </p:cNvPr>
          <p:cNvSpPr>
            <a:spLocks noGrp="1"/>
          </p:cNvSpPr>
          <p:nvPr>
            <p:ph type="body" sz="quarter" idx="14"/>
          </p:nvPr>
        </p:nvSpPr>
        <p:spPr/>
        <p:txBody>
          <a:bodyPr/>
          <a:lstStyle/>
          <a:p>
            <a:r>
              <a:rPr lang="en-US"/>
              <a:t>Chief Aviation Officer</a:t>
            </a:r>
          </a:p>
        </p:txBody>
      </p:sp>
      <p:sp>
        <p:nvSpPr>
          <p:cNvPr id="14" name="Rectangle: Rounded Corners 63">
            <a:extLst>
              <a:ext uri="{FF2B5EF4-FFF2-40B4-BE49-F238E27FC236}">
                <a16:creationId xmlns:a16="http://schemas.microsoft.com/office/drawing/2014/main" id="{2525C8EC-D592-7556-FFBB-D521DA7F3EBA}"/>
              </a:ext>
            </a:extLst>
          </p:cNvPr>
          <p:cNvSpPr/>
          <p:nvPr/>
        </p:nvSpPr>
        <p:spPr>
          <a:xfrm>
            <a:off x="4572000" y="0"/>
            <a:ext cx="7650480" cy="2354104"/>
          </a:xfrm>
          <a:custGeom>
            <a:avLst/>
            <a:gdLst>
              <a:gd name="connsiteX0" fmla="*/ 0 w 4222750"/>
              <a:gd name="connsiteY0" fmla="*/ 246597 h 1479550"/>
              <a:gd name="connsiteX1" fmla="*/ 246597 w 4222750"/>
              <a:gd name="connsiteY1" fmla="*/ 0 h 1479550"/>
              <a:gd name="connsiteX2" fmla="*/ 3976153 w 4222750"/>
              <a:gd name="connsiteY2" fmla="*/ 0 h 1479550"/>
              <a:gd name="connsiteX3" fmla="*/ 4222750 w 4222750"/>
              <a:gd name="connsiteY3" fmla="*/ 246597 h 1479550"/>
              <a:gd name="connsiteX4" fmla="*/ 4222750 w 4222750"/>
              <a:gd name="connsiteY4" fmla="*/ 1232953 h 1479550"/>
              <a:gd name="connsiteX5" fmla="*/ 3976153 w 4222750"/>
              <a:gd name="connsiteY5" fmla="*/ 1479550 h 1479550"/>
              <a:gd name="connsiteX6" fmla="*/ 246597 w 4222750"/>
              <a:gd name="connsiteY6" fmla="*/ 1479550 h 1479550"/>
              <a:gd name="connsiteX7" fmla="*/ 0 w 4222750"/>
              <a:gd name="connsiteY7" fmla="*/ 1232953 h 1479550"/>
              <a:gd name="connsiteX8" fmla="*/ 0 w 4222750"/>
              <a:gd name="connsiteY8" fmla="*/ 246597 h 1479550"/>
              <a:gd name="connsiteX0" fmla="*/ 0 w 4222750"/>
              <a:gd name="connsiteY0" fmla="*/ 246597 h 1479550"/>
              <a:gd name="connsiteX1" fmla="*/ 246597 w 4222750"/>
              <a:gd name="connsiteY1" fmla="*/ 0 h 1479550"/>
              <a:gd name="connsiteX2" fmla="*/ 3976153 w 4222750"/>
              <a:gd name="connsiteY2" fmla="*/ 0 h 1479550"/>
              <a:gd name="connsiteX3" fmla="*/ 4222750 w 4222750"/>
              <a:gd name="connsiteY3" fmla="*/ 246597 h 1479550"/>
              <a:gd name="connsiteX4" fmla="*/ 4222750 w 4222750"/>
              <a:gd name="connsiteY4" fmla="*/ 1232953 h 1479550"/>
              <a:gd name="connsiteX5" fmla="*/ 3976153 w 4222750"/>
              <a:gd name="connsiteY5" fmla="*/ 1479550 h 1479550"/>
              <a:gd name="connsiteX6" fmla="*/ 246597 w 4222750"/>
              <a:gd name="connsiteY6" fmla="*/ 1479550 h 1479550"/>
              <a:gd name="connsiteX7" fmla="*/ 0 w 4222750"/>
              <a:gd name="connsiteY7" fmla="*/ 1232953 h 1479550"/>
              <a:gd name="connsiteX8" fmla="*/ 0 w 4222750"/>
              <a:gd name="connsiteY8" fmla="*/ 246597 h 1479550"/>
              <a:gd name="connsiteX0" fmla="*/ 0 w 4222750"/>
              <a:gd name="connsiteY0" fmla="*/ 246597 h 1479550"/>
              <a:gd name="connsiteX1" fmla="*/ 246597 w 4222750"/>
              <a:gd name="connsiteY1" fmla="*/ 0 h 1479550"/>
              <a:gd name="connsiteX2" fmla="*/ 4222750 w 4222750"/>
              <a:gd name="connsiteY2" fmla="*/ 246597 h 1479550"/>
              <a:gd name="connsiteX3" fmla="*/ 4222750 w 4222750"/>
              <a:gd name="connsiteY3" fmla="*/ 1232953 h 1479550"/>
              <a:gd name="connsiteX4" fmla="*/ 3976153 w 4222750"/>
              <a:gd name="connsiteY4" fmla="*/ 1479550 h 1479550"/>
              <a:gd name="connsiteX5" fmla="*/ 246597 w 4222750"/>
              <a:gd name="connsiteY5" fmla="*/ 1479550 h 1479550"/>
              <a:gd name="connsiteX6" fmla="*/ 0 w 4222750"/>
              <a:gd name="connsiteY6" fmla="*/ 1232953 h 1479550"/>
              <a:gd name="connsiteX7" fmla="*/ 0 w 4222750"/>
              <a:gd name="connsiteY7" fmla="*/ 246597 h 1479550"/>
              <a:gd name="connsiteX0" fmla="*/ 0 w 4260850"/>
              <a:gd name="connsiteY0" fmla="*/ 246597 h 1479550"/>
              <a:gd name="connsiteX1" fmla="*/ 246597 w 4260850"/>
              <a:gd name="connsiteY1" fmla="*/ 0 h 1479550"/>
              <a:gd name="connsiteX2" fmla="*/ 4260850 w 4260850"/>
              <a:gd name="connsiteY2" fmla="*/ 5297 h 1479550"/>
              <a:gd name="connsiteX3" fmla="*/ 4222750 w 4260850"/>
              <a:gd name="connsiteY3" fmla="*/ 1232953 h 1479550"/>
              <a:gd name="connsiteX4" fmla="*/ 3976153 w 4260850"/>
              <a:gd name="connsiteY4" fmla="*/ 1479550 h 1479550"/>
              <a:gd name="connsiteX5" fmla="*/ 246597 w 4260850"/>
              <a:gd name="connsiteY5" fmla="*/ 1479550 h 1479550"/>
              <a:gd name="connsiteX6" fmla="*/ 0 w 4260850"/>
              <a:gd name="connsiteY6" fmla="*/ 1232953 h 1479550"/>
              <a:gd name="connsiteX7" fmla="*/ 0 w 4260850"/>
              <a:gd name="connsiteY7" fmla="*/ 246597 h 1479550"/>
              <a:gd name="connsiteX0" fmla="*/ 0 w 4260850"/>
              <a:gd name="connsiteY0" fmla="*/ 246597 h 1859999"/>
              <a:gd name="connsiteX1" fmla="*/ 246597 w 4260850"/>
              <a:gd name="connsiteY1" fmla="*/ 0 h 1859999"/>
              <a:gd name="connsiteX2" fmla="*/ 4260850 w 4260850"/>
              <a:gd name="connsiteY2" fmla="*/ 5297 h 1859999"/>
              <a:gd name="connsiteX3" fmla="*/ 4260850 w 4260850"/>
              <a:gd name="connsiteY3" fmla="*/ 1836203 h 1859999"/>
              <a:gd name="connsiteX4" fmla="*/ 3976153 w 4260850"/>
              <a:gd name="connsiteY4" fmla="*/ 1479550 h 1859999"/>
              <a:gd name="connsiteX5" fmla="*/ 246597 w 4260850"/>
              <a:gd name="connsiteY5" fmla="*/ 1479550 h 1859999"/>
              <a:gd name="connsiteX6" fmla="*/ 0 w 4260850"/>
              <a:gd name="connsiteY6" fmla="*/ 1232953 h 1859999"/>
              <a:gd name="connsiteX7" fmla="*/ 0 w 4260850"/>
              <a:gd name="connsiteY7" fmla="*/ 246597 h 1859999"/>
              <a:gd name="connsiteX0" fmla="*/ 1817628 w 6078478"/>
              <a:gd name="connsiteY0" fmla="*/ 259297 h 1872699"/>
              <a:gd name="connsiteX1" fmla="*/ 6825 w 6078478"/>
              <a:gd name="connsiteY1" fmla="*/ 0 h 1872699"/>
              <a:gd name="connsiteX2" fmla="*/ 6078478 w 6078478"/>
              <a:gd name="connsiteY2" fmla="*/ 17997 h 1872699"/>
              <a:gd name="connsiteX3" fmla="*/ 6078478 w 6078478"/>
              <a:gd name="connsiteY3" fmla="*/ 1848903 h 1872699"/>
              <a:gd name="connsiteX4" fmla="*/ 5793781 w 6078478"/>
              <a:gd name="connsiteY4" fmla="*/ 1492250 h 1872699"/>
              <a:gd name="connsiteX5" fmla="*/ 2064225 w 6078478"/>
              <a:gd name="connsiteY5" fmla="*/ 1492250 h 1872699"/>
              <a:gd name="connsiteX6" fmla="*/ 1817628 w 6078478"/>
              <a:gd name="connsiteY6" fmla="*/ 1245653 h 1872699"/>
              <a:gd name="connsiteX7" fmla="*/ 1817628 w 6078478"/>
              <a:gd name="connsiteY7" fmla="*/ 259297 h 1872699"/>
              <a:gd name="connsiteX0" fmla="*/ 1810803 w 6071653"/>
              <a:gd name="connsiteY0" fmla="*/ 1245653 h 1872699"/>
              <a:gd name="connsiteX1" fmla="*/ 0 w 6071653"/>
              <a:gd name="connsiteY1" fmla="*/ 0 h 1872699"/>
              <a:gd name="connsiteX2" fmla="*/ 6071653 w 6071653"/>
              <a:gd name="connsiteY2" fmla="*/ 17997 h 1872699"/>
              <a:gd name="connsiteX3" fmla="*/ 6071653 w 6071653"/>
              <a:gd name="connsiteY3" fmla="*/ 1848903 h 1872699"/>
              <a:gd name="connsiteX4" fmla="*/ 5786956 w 6071653"/>
              <a:gd name="connsiteY4" fmla="*/ 1492250 h 1872699"/>
              <a:gd name="connsiteX5" fmla="*/ 2057400 w 6071653"/>
              <a:gd name="connsiteY5" fmla="*/ 1492250 h 1872699"/>
              <a:gd name="connsiteX6" fmla="*/ 1810803 w 6071653"/>
              <a:gd name="connsiteY6" fmla="*/ 1245653 h 1872699"/>
              <a:gd name="connsiteX0" fmla="*/ 2205332 w 6219585"/>
              <a:gd name="connsiteY0" fmla="*/ 1492250 h 1872699"/>
              <a:gd name="connsiteX1" fmla="*/ 147932 w 6219585"/>
              <a:gd name="connsiteY1" fmla="*/ 0 h 1872699"/>
              <a:gd name="connsiteX2" fmla="*/ 6219585 w 6219585"/>
              <a:gd name="connsiteY2" fmla="*/ 17997 h 1872699"/>
              <a:gd name="connsiteX3" fmla="*/ 6219585 w 6219585"/>
              <a:gd name="connsiteY3" fmla="*/ 1848903 h 1872699"/>
              <a:gd name="connsiteX4" fmla="*/ 5934888 w 6219585"/>
              <a:gd name="connsiteY4" fmla="*/ 1492250 h 1872699"/>
              <a:gd name="connsiteX5" fmla="*/ 2205332 w 6219585"/>
              <a:gd name="connsiteY5" fmla="*/ 1492250 h 1872699"/>
              <a:gd name="connsiteX0" fmla="*/ 4861790 w 6139193"/>
              <a:gd name="connsiteY0" fmla="*/ 1308100 h 1872699"/>
              <a:gd name="connsiteX1" fmla="*/ 67540 w 6139193"/>
              <a:gd name="connsiteY1" fmla="*/ 0 h 1872699"/>
              <a:gd name="connsiteX2" fmla="*/ 6139193 w 6139193"/>
              <a:gd name="connsiteY2" fmla="*/ 17997 h 1872699"/>
              <a:gd name="connsiteX3" fmla="*/ 6139193 w 6139193"/>
              <a:gd name="connsiteY3" fmla="*/ 1848903 h 1872699"/>
              <a:gd name="connsiteX4" fmla="*/ 5854496 w 6139193"/>
              <a:gd name="connsiteY4" fmla="*/ 1492250 h 1872699"/>
              <a:gd name="connsiteX5" fmla="*/ 4861790 w 6139193"/>
              <a:gd name="connsiteY5" fmla="*/ 1308100 h 1872699"/>
              <a:gd name="connsiteX0" fmla="*/ 4861790 w 6139193"/>
              <a:gd name="connsiteY0" fmla="*/ 1308100 h 1905286"/>
              <a:gd name="connsiteX1" fmla="*/ 67540 w 6139193"/>
              <a:gd name="connsiteY1" fmla="*/ 0 h 1905286"/>
              <a:gd name="connsiteX2" fmla="*/ 6139193 w 6139193"/>
              <a:gd name="connsiteY2" fmla="*/ 17997 h 1905286"/>
              <a:gd name="connsiteX3" fmla="*/ 6139193 w 6139193"/>
              <a:gd name="connsiteY3" fmla="*/ 1848903 h 1905286"/>
              <a:gd name="connsiteX4" fmla="*/ 4861790 w 6139193"/>
              <a:gd name="connsiteY4" fmla="*/ 1308100 h 1905286"/>
              <a:gd name="connsiteX0" fmla="*/ 2832984 w 6186837"/>
              <a:gd name="connsiteY0" fmla="*/ 1543050 h 1936213"/>
              <a:gd name="connsiteX1" fmla="*/ 115184 w 6186837"/>
              <a:gd name="connsiteY1" fmla="*/ 0 h 1936213"/>
              <a:gd name="connsiteX2" fmla="*/ 6186837 w 6186837"/>
              <a:gd name="connsiteY2" fmla="*/ 17997 h 1936213"/>
              <a:gd name="connsiteX3" fmla="*/ 6186837 w 6186837"/>
              <a:gd name="connsiteY3" fmla="*/ 1848903 h 1936213"/>
              <a:gd name="connsiteX4" fmla="*/ 2832984 w 6186837"/>
              <a:gd name="connsiteY4" fmla="*/ 1543050 h 1936213"/>
              <a:gd name="connsiteX0" fmla="*/ 2717800 w 6071653"/>
              <a:gd name="connsiteY0" fmla="*/ 1543050 h 1936213"/>
              <a:gd name="connsiteX1" fmla="*/ 0 w 6071653"/>
              <a:gd name="connsiteY1" fmla="*/ 0 h 1936213"/>
              <a:gd name="connsiteX2" fmla="*/ 6071653 w 6071653"/>
              <a:gd name="connsiteY2" fmla="*/ 17997 h 1936213"/>
              <a:gd name="connsiteX3" fmla="*/ 6071653 w 6071653"/>
              <a:gd name="connsiteY3" fmla="*/ 1848903 h 1936213"/>
              <a:gd name="connsiteX4" fmla="*/ 2717800 w 6071653"/>
              <a:gd name="connsiteY4" fmla="*/ 1543050 h 1936213"/>
              <a:gd name="connsiteX0" fmla="*/ 2717800 w 6071653"/>
              <a:gd name="connsiteY0" fmla="*/ 1543050 h 1936213"/>
              <a:gd name="connsiteX1" fmla="*/ 0 w 6071653"/>
              <a:gd name="connsiteY1" fmla="*/ 0 h 1936213"/>
              <a:gd name="connsiteX2" fmla="*/ 6071653 w 6071653"/>
              <a:gd name="connsiteY2" fmla="*/ 17997 h 1936213"/>
              <a:gd name="connsiteX3" fmla="*/ 6071653 w 6071653"/>
              <a:gd name="connsiteY3" fmla="*/ 1848903 h 1936213"/>
              <a:gd name="connsiteX4" fmla="*/ 2717800 w 6071653"/>
              <a:gd name="connsiteY4" fmla="*/ 1543050 h 1936213"/>
              <a:gd name="connsiteX0" fmla="*/ 2717800 w 6071653"/>
              <a:gd name="connsiteY0" fmla="*/ 1543050 h 1881825"/>
              <a:gd name="connsiteX1" fmla="*/ 0 w 6071653"/>
              <a:gd name="connsiteY1" fmla="*/ 0 h 1881825"/>
              <a:gd name="connsiteX2" fmla="*/ 6071653 w 6071653"/>
              <a:gd name="connsiteY2" fmla="*/ 17997 h 1881825"/>
              <a:gd name="connsiteX3" fmla="*/ 6071653 w 6071653"/>
              <a:gd name="connsiteY3" fmla="*/ 1848903 h 1881825"/>
              <a:gd name="connsiteX4" fmla="*/ 2717800 w 6071653"/>
              <a:gd name="connsiteY4" fmla="*/ 1543050 h 1881825"/>
              <a:gd name="connsiteX0" fmla="*/ 2717800 w 6071653"/>
              <a:gd name="connsiteY0" fmla="*/ 1543050 h 1927155"/>
              <a:gd name="connsiteX1" fmla="*/ 0 w 6071653"/>
              <a:gd name="connsiteY1" fmla="*/ 0 h 1927155"/>
              <a:gd name="connsiteX2" fmla="*/ 6071653 w 6071653"/>
              <a:gd name="connsiteY2" fmla="*/ 17997 h 1927155"/>
              <a:gd name="connsiteX3" fmla="*/ 6071653 w 6071653"/>
              <a:gd name="connsiteY3" fmla="*/ 1848903 h 1927155"/>
              <a:gd name="connsiteX4" fmla="*/ 2717800 w 6071653"/>
              <a:gd name="connsiteY4" fmla="*/ 1543050 h 1927155"/>
              <a:gd name="connsiteX0" fmla="*/ 2717800 w 6071653"/>
              <a:gd name="connsiteY0" fmla="*/ 1543050 h 1848903"/>
              <a:gd name="connsiteX1" fmla="*/ 0 w 6071653"/>
              <a:gd name="connsiteY1" fmla="*/ 0 h 1848903"/>
              <a:gd name="connsiteX2" fmla="*/ 6071653 w 6071653"/>
              <a:gd name="connsiteY2" fmla="*/ 17997 h 1848903"/>
              <a:gd name="connsiteX3" fmla="*/ 6071653 w 6071653"/>
              <a:gd name="connsiteY3" fmla="*/ 1848903 h 1848903"/>
              <a:gd name="connsiteX4" fmla="*/ 2717800 w 6071653"/>
              <a:gd name="connsiteY4" fmla="*/ 1543050 h 1848903"/>
              <a:gd name="connsiteX0" fmla="*/ 2717800 w 6071653"/>
              <a:gd name="connsiteY0" fmla="*/ 1543050 h 1900496"/>
              <a:gd name="connsiteX1" fmla="*/ 0 w 6071653"/>
              <a:gd name="connsiteY1" fmla="*/ 0 h 1900496"/>
              <a:gd name="connsiteX2" fmla="*/ 6071653 w 6071653"/>
              <a:gd name="connsiteY2" fmla="*/ 17997 h 1900496"/>
              <a:gd name="connsiteX3" fmla="*/ 6071653 w 6071653"/>
              <a:gd name="connsiteY3" fmla="*/ 1848903 h 1900496"/>
              <a:gd name="connsiteX4" fmla="*/ 2717800 w 6071653"/>
              <a:gd name="connsiteY4" fmla="*/ 1543050 h 1900496"/>
              <a:gd name="connsiteX0" fmla="*/ 2717800 w 6071653"/>
              <a:gd name="connsiteY0" fmla="*/ 1543050 h 1916982"/>
              <a:gd name="connsiteX1" fmla="*/ 0 w 6071653"/>
              <a:gd name="connsiteY1" fmla="*/ 0 h 1916982"/>
              <a:gd name="connsiteX2" fmla="*/ 6071653 w 6071653"/>
              <a:gd name="connsiteY2" fmla="*/ 17997 h 1916982"/>
              <a:gd name="connsiteX3" fmla="*/ 6071653 w 6071653"/>
              <a:gd name="connsiteY3" fmla="*/ 1867953 h 1916982"/>
              <a:gd name="connsiteX4" fmla="*/ 2717800 w 6071653"/>
              <a:gd name="connsiteY4" fmla="*/ 1543050 h 1916982"/>
              <a:gd name="connsiteX0" fmla="*/ 2717800 w 6071653"/>
              <a:gd name="connsiteY0" fmla="*/ 1543050 h 1873205"/>
              <a:gd name="connsiteX1" fmla="*/ 0 w 6071653"/>
              <a:gd name="connsiteY1" fmla="*/ 0 h 1873205"/>
              <a:gd name="connsiteX2" fmla="*/ 6071653 w 6071653"/>
              <a:gd name="connsiteY2" fmla="*/ 17997 h 1873205"/>
              <a:gd name="connsiteX3" fmla="*/ 6071653 w 6071653"/>
              <a:gd name="connsiteY3" fmla="*/ 1867953 h 1873205"/>
              <a:gd name="connsiteX4" fmla="*/ 2717800 w 6071653"/>
              <a:gd name="connsiteY4" fmla="*/ 1543050 h 1873205"/>
              <a:gd name="connsiteX0" fmla="*/ 2717800 w 6071653"/>
              <a:gd name="connsiteY0" fmla="*/ 1543050 h 1867953"/>
              <a:gd name="connsiteX1" fmla="*/ 0 w 6071653"/>
              <a:gd name="connsiteY1" fmla="*/ 0 h 1867953"/>
              <a:gd name="connsiteX2" fmla="*/ 6071653 w 6071653"/>
              <a:gd name="connsiteY2" fmla="*/ 17997 h 1867953"/>
              <a:gd name="connsiteX3" fmla="*/ 6071653 w 6071653"/>
              <a:gd name="connsiteY3" fmla="*/ 1867953 h 1867953"/>
              <a:gd name="connsiteX4" fmla="*/ 2717800 w 6071653"/>
              <a:gd name="connsiteY4" fmla="*/ 1543050 h 1867953"/>
              <a:gd name="connsiteX0" fmla="*/ 2717800 w 6071653"/>
              <a:gd name="connsiteY0" fmla="*/ 1543050 h 1887523"/>
              <a:gd name="connsiteX1" fmla="*/ 0 w 6071653"/>
              <a:gd name="connsiteY1" fmla="*/ 0 h 1887523"/>
              <a:gd name="connsiteX2" fmla="*/ 6071653 w 6071653"/>
              <a:gd name="connsiteY2" fmla="*/ 17997 h 1887523"/>
              <a:gd name="connsiteX3" fmla="*/ 6071653 w 6071653"/>
              <a:gd name="connsiteY3" fmla="*/ 1867953 h 1887523"/>
              <a:gd name="connsiteX4" fmla="*/ 2717800 w 6071653"/>
              <a:gd name="connsiteY4" fmla="*/ 1543050 h 1887523"/>
              <a:gd name="connsiteX0" fmla="*/ 2717800 w 6084302"/>
              <a:gd name="connsiteY0" fmla="*/ 1544232 h 1888705"/>
              <a:gd name="connsiteX1" fmla="*/ 0 w 6084302"/>
              <a:gd name="connsiteY1" fmla="*/ 1182 h 1888705"/>
              <a:gd name="connsiteX2" fmla="*/ 6084302 w 6084302"/>
              <a:gd name="connsiteY2" fmla="*/ 0 h 1888705"/>
              <a:gd name="connsiteX3" fmla="*/ 6071653 w 6084302"/>
              <a:gd name="connsiteY3" fmla="*/ 1869135 h 1888705"/>
              <a:gd name="connsiteX4" fmla="*/ 2717800 w 6084302"/>
              <a:gd name="connsiteY4" fmla="*/ 1544232 h 1888705"/>
              <a:gd name="connsiteX0" fmla="*/ 2717800 w 6084302"/>
              <a:gd name="connsiteY0" fmla="*/ 1544232 h 1897535"/>
              <a:gd name="connsiteX1" fmla="*/ 0 w 6084302"/>
              <a:gd name="connsiteY1" fmla="*/ 1182 h 1897535"/>
              <a:gd name="connsiteX2" fmla="*/ 6084302 w 6084302"/>
              <a:gd name="connsiteY2" fmla="*/ 0 h 1897535"/>
              <a:gd name="connsiteX3" fmla="*/ 6071654 w 6084302"/>
              <a:gd name="connsiteY3" fmla="*/ 1878725 h 1897535"/>
              <a:gd name="connsiteX4" fmla="*/ 2717800 w 6084302"/>
              <a:gd name="connsiteY4" fmla="*/ 1544232 h 1897535"/>
              <a:gd name="connsiteX0" fmla="*/ 2717800 w 6084302"/>
              <a:gd name="connsiteY0" fmla="*/ 1544232 h 1895323"/>
              <a:gd name="connsiteX1" fmla="*/ 0 w 6084302"/>
              <a:gd name="connsiteY1" fmla="*/ 1182 h 1895323"/>
              <a:gd name="connsiteX2" fmla="*/ 6084302 w 6084302"/>
              <a:gd name="connsiteY2" fmla="*/ 0 h 1895323"/>
              <a:gd name="connsiteX3" fmla="*/ 6081142 w 6084302"/>
              <a:gd name="connsiteY3" fmla="*/ 1876328 h 1895323"/>
              <a:gd name="connsiteX4" fmla="*/ 2717800 w 6084302"/>
              <a:gd name="connsiteY4" fmla="*/ 1544232 h 1895323"/>
              <a:gd name="connsiteX0" fmla="*/ 2717800 w 6082030"/>
              <a:gd name="connsiteY0" fmla="*/ 1544232 h 1895323"/>
              <a:gd name="connsiteX1" fmla="*/ 0 w 6082030"/>
              <a:gd name="connsiteY1" fmla="*/ 1182 h 1895323"/>
              <a:gd name="connsiteX2" fmla="*/ 6077188 w 6082030"/>
              <a:gd name="connsiteY2" fmla="*/ 0 h 1895323"/>
              <a:gd name="connsiteX3" fmla="*/ 6081142 w 6082030"/>
              <a:gd name="connsiteY3" fmla="*/ 1876328 h 1895323"/>
              <a:gd name="connsiteX4" fmla="*/ 2717800 w 6082030"/>
              <a:gd name="connsiteY4" fmla="*/ 1544232 h 1895323"/>
              <a:gd name="connsiteX0" fmla="*/ 2732030 w 6096260"/>
              <a:gd name="connsiteY0" fmla="*/ 1550242 h 1901333"/>
              <a:gd name="connsiteX1" fmla="*/ 0 w 6096260"/>
              <a:gd name="connsiteY1" fmla="*/ 0 h 1901333"/>
              <a:gd name="connsiteX2" fmla="*/ 6091418 w 6096260"/>
              <a:gd name="connsiteY2" fmla="*/ 6010 h 1901333"/>
              <a:gd name="connsiteX3" fmla="*/ 6095372 w 6096260"/>
              <a:gd name="connsiteY3" fmla="*/ 1882338 h 1901333"/>
              <a:gd name="connsiteX4" fmla="*/ 2732030 w 6096260"/>
              <a:gd name="connsiteY4" fmla="*/ 1550242 h 190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260" h="1901333">
                <a:moveTo>
                  <a:pt x="2732030" y="1550242"/>
                </a:moveTo>
                <a:cubicBezTo>
                  <a:pt x="1767537" y="1301534"/>
                  <a:pt x="480308" y="480659"/>
                  <a:pt x="0" y="0"/>
                </a:cubicBezTo>
                <a:lnTo>
                  <a:pt x="6091418" y="6010"/>
                </a:lnTo>
                <a:cubicBezTo>
                  <a:pt x="6087202" y="629055"/>
                  <a:pt x="6099588" y="1259293"/>
                  <a:pt x="6095372" y="1882338"/>
                </a:cubicBezTo>
                <a:cubicBezTo>
                  <a:pt x="4606122" y="1957655"/>
                  <a:pt x="3432822" y="1801243"/>
                  <a:pt x="2732030" y="1550242"/>
                </a:cubicBezTo>
                <a:close/>
              </a:path>
            </a:pathLst>
          </a:custGeom>
          <a:solidFill>
            <a:srgbClr val="C9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4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173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5F9A3A-997A-6EE6-E9C1-3655D851DDE7}"/>
              </a:ext>
            </a:extLst>
          </p:cNvPr>
          <p:cNvSpPr>
            <a:spLocks noGrp="1"/>
          </p:cNvSpPr>
          <p:nvPr>
            <p:ph type="body" sz="quarter" idx="12"/>
          </p:nvPr>
        </p:nvSpPr>
        <p:spPr>
          <a:xfrm>
            <a:off x="169805" y="540552"/>
            <a:ext cx="11250473" cy="684150"/>
          </a:xfrm>
        </p:spPr>
        <p:txBody>
          <a:bodyPr/>
          <a:lstStyle/>
          <a:p>
            <a:r>
              <a:rPr lang="en-US" sz="4090"/>
              <a:t>Roof module installation</a:t>
            </a:r>
          </a:p>
        </p:txBody>
      </p:sp>
      <p:sp>
        <p:nvSpPr>
          <p:cNvPr id="5" name="Slide Number Placeholder 4">
            <a:extLst>
              <a:ext uri="{FF2B5EF4-FFF2-40B4-BE49-F238E27FC236}">
                <a16:creationId xmlns:a16="http://schemas.microsoft.com/office/drawing/2014/main" id="{E17CCE18-313C-F869-12B6-1B6BD8176E55}"/>
              </a:ext>
            </a:extLst>
          </p:cNvPr>
          <p:cNvSpPr>
            <a:spLocks noGrp="1"/>
          </p:cNvSpPr>
          <p:nvPr>
            <p:ph type="sldNum" sz="quarter" idx="11"/>
          </p:nvPr>
        </p:nvSpPr>
        <p:spPr/>
        <p:txBody>
          <a:bodyPr/>
          <a:lstStyle/>
          <a:p>
            <a:pPr defTabSz="912183">
              <a:defRPr/>
            </a:pPr>
            <a:fld id="{99F89DBD-657F-0D4B-86A7-CD9BC0A58798}" type="slidenum">
              <a:rPr lang="en-US">
                <a:solidFill>
                  <a:srgbClr val="006AA8"/>
                </a:solidFill>
                <a:latin typeface="Poppins Medium" pitchFamily="2" charset="77"/>
                <a:ea typeface="+mn-ea"/>
                <a:cs typeface="+mn-cs"/>
              </a:rPr>
              <a:pPr defTabSz="912183">
                <a:defRPr/>
              </a:pPr>
              <a:t>8</a:t>
            </a:fld>
            <a:endParaRPr lang="en-US">
              <a:solidFill>
                <a:srgbClr val="006AA8"/>
              </a:solidFill>
              <a:latin typeface="Poppins Medium" pitchFamily="2" charset="77"/>
              <a:ea typeface="+mn-ea"/>
              <a:cs typeface="+mn-cs"/>
            </a:endParaRPr>
          </a:p>
        </p:txBody>
      </p:sp>
      <p:sp>
        <p:nvSpPr>
          <p:cNvPr id="8" name="Text Placeholder 5">
            <a:extLst>
              <a:ext uri="{FF2B5EF4-FFF2-40B4-BE49-F238E27FC236}">
                <a16:creationId xmlns:a16="http://schemas.microsoft.com/office/drawing/2014/main" id="{EAF26B83-3BB5-3BB2-BE65-2400E952DC88}"/>
              </a:ext>
            </a:extLst>
          </p:cNvPr>
          <p:cNvSpPr txBox="1">
            <a:spLocks/>
          </p:cNvSpPr>
          <p:nvPr/>
        </p:nvSpPr>
        <p:spPr>
          <a:xfrm>
            <a:off x="483984" y="452780"/>
            <a:ext cx="5929303" cy="560210"/>
          </a:xfrm>
          <a:prstGeom prst="rect">
            <a:avLst/>
          </a:prstGeom>
        </p:spPr>
        <p:txBody>
          <a:bodyPr/>
          <a:lstStyle>
            <a:lvl1pPr marL="0" indent="-182880" algn="l" defTabSz="914400" rtl="0" eaLnBrk="1" latinLnBrk="0" hangingPunct="1">
              <a:lnSpc>
                <a:spcPct val="90000"/>
              </a:lnSpc>
              <a:spcBef>
                <a:spcPts val="1200"/>
              </a:spcBef>
              <a:buSzPct val="90000"/>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1pPr>
            <a:lvl2pPr marL="402336" indent="-182880" algn="l" defTabSz="914400" rtl="0" eaLnBrk="1" latinLnBrk="0" hangingPunct="1">
              <a:lnSpc>
                <a:spcPct val="90000"/>
              </a:lnSpc>
              <a:spcBef>
                <a:spcPts val="1200"/>
              </a:spcBef>
              <a:buFont typeface="Inter" panose="02000503000000020004" pitchFamily="2" charset="0"/>
              <a:buChar char="-"/>
              <a:defRPr sz="2400" b="0" i="0" kern="1200">
                <a:solidFill>
                  <a:schemeClr val="tx1"/>
                </a:solidFill>
                <a:latin typeface="Inter" panose="02000503000000020004" pitchFamily="2" charset="0"/>
                <a:ea typeface="Inter" panose="02000503000000020004" pitchFamily="2" charset="0"/>
                <a:cs typeface="+mn-cs"/>
              </a:defRPr>
            </a:lvl2pPr>
            <a:lvl3pPr marL="603504" indent="-182880" algn="l" defTabSz="914400" rtl="0" eaLnBrk="1" latinLnBrk="0" hangingPunct="1">
              <a:lnSpc>
                <a:spcPct val="90000"/>
              </a:lnSpc>
              <a:spcBef>
                <a:spcPts val="1200"/>
              </a:spcBef>
              <a:buSzPct val="90000"/>
              <a:buFont typeface="Arial" panose="020B0604020202020204" pitchFamily="34" charset="0"/>
              <a:buChar char="•"/>
              <a:defRPr sz="2400" b="0" i="0" kern="1200" cap="none" spc="100" baseline="0">
                <a:solidFill>
                  <a:schemeClr val="tx1"/>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defTabSz="912183">
              <a:spcBef>
                <a:spcPts val="1197"/>
              </a:spcBef>
              <a:buNone/>
              <a:defRPr/>
            </a:pPr>
            <a:endParaRPr lang="en-US" sz="1397" b="1" spc="100">
              <a:solidFill>
                <a:srgbClr val="3DB1C7"/>
              </a:solidFill>
            </a:endParaRPr>
          </a:p>
        </p:txBody>
      </p:sp>
      <p:pic>
        <p:nvPicPr>
          <p:cNvPr id="2050" name="Picture 2">
            <a:extLst>
              <a:ext uri="{FF2B5EF4-FFF2-40B4-BE49-F238E27FC236}">
                <a16:creationId xmlns:a16="http://schemas.microsoft.com/office/drawing/2014/main" id="{75375185-2063-3CBA-A928-02B31413F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05" y="1791077"/>
            <a:ext cx="5513660" cy="34325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CAFD237-1EA6-4E21-EB2B-F03F2973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122" y="1791077"/>
            <a:ext cx="6229073" cy="343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834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28A60-F9D1-EF78-924A-6C1F43EAF57F}"/>
              </a:ext>
            </a:extLst>
          </p:cNvPr>
          <p:cNvSpPr>
            <a:spLocks noGrp="1"/>
          </p:cNvSpPr>
          <p:nvPr>
            <p:ph type="sldNum" sz="quarter" idx="11"/>
          </p:nvPr>
        </p:nvSpPr>
        <p:spPr/>
        <p:txBody>
          <a:bodyPr/>
          <a:lstStyle/>
          <a:p>
            <a:fld id="{99F89DBD-657F-0D4B-86A7-CD9BC0A58798}" type="slidenum">
              <a:rPr lang="en-US" smtClean="0"/>
              <a:pPr/>
              <a:t>9</a:t>
            </a:fld>
            <a:endParaRPr lang="en-US"/>
          </a:p>
        </p:txBody>
      </p:sp>
      <p:pic>
        <p:nvPicPr>
          <p:cNvPr id="12" name="Picture 11">
            <a:extLst>
              <a:ext uri="{FF2B5EF4-FFF2-40B4-BE49-F238E27FC236}">
                <a16:creationId xmlns:a16="http://schemas.microsoft.com/office/drawing/2014/main" id="{5C790421-0756-C409-84E7-2A5B04EB27D3}"/>
              </a:ext>
            </a:extLst>
          </p:cNvPr>
          <p:cNvPicPr>
            <a:picLocks noChangeAspect="1"/>
          </p:cNvPicPr>
          <p:nvPr/>
        </p:nvPicPr>
        <p:blipFill>
          <a:blip r:embed="rId2"/>
          <a:srcRect t="7606" b="7157"/>
          <a:stretch/>
        </p:blipFill>
        <p:spPr>
          <a:xfrm>
            <a:off x="1817378" y="0"/>
            <a:ext cx="8557243" cy="6864802"/>
          </a:xfrm>
          <a:prstGeom prst="rect">
            <a:avLst/>
          </a:prstGeom>
        </p:spPr>
      </p:pic>
    </p:spTree>
    <p:extLst>
      <p:ext uri="{BB962C8B-B14F-4D97-AF65-F5344CB8AC3E}">
        <p14:creationId xmlns:p14="http://schemas.microsoft.com/office/powerpoint/2010/main" val="11474553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x5uf9ajowzh5taexdw9krvkhu214hn"/>
</p:tagLst>
</file>

<file path=ppt/theme/theme1.xml><?xml version="1.0" encoding="utf-8"?>
<a:theme xmlns:a="http://schemas.openxmlformats.org/drawingml/2006/main" name="Office Theme">
  <a:themeElements>
    <a:clrScheme name="Port of Portland">
      <a:dk1>
        <a:srgbClr val="202E61"/>
      </a:dk1>
      <a:lt1>
        <a:srgbClr val="FEFFFF"/>
      </a:lt1>
      <a:dk2>
        <a:srgbClr val="7E2A28"/>
      </a:dk2>
      <a:lt2>
        <a:srgbClr val="F3E4EB"/>
      </a:lt2>
      <a:accent1>
        <a:srgbClr val="006AA8"/>
      </a:accent1>
      <a:accent2>
        <a:srgbClr val="02828C"/>
      </a:accent2>
      <a:accent3>
        <a:srgbClr val="0F8843"/>
      </a:accent3>
      <a:accent4>
        <a:srgbClr val="D91D3D"/>
      </a:accent4>
      <a:accent5>
        <a:srgbClr val="4AC5F6"/>
      </a:accent5>
      <a:accent6>
        <a:srgbClr val="3DB1C7"/>
      </a:accent6>
      <a:hlink>
        <a:srgbClr val="006AA8"/>
      </a:hlink>
      <a:folHlink>
        <a:srgbClr val="7E2A2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P_Powerpoint_Sprint2" id="{AD5F86E8-ECA0-7C44-A761-A02B99A7E677}" vid="{F0CFB290-C2CA-9E48-B0E9-DAD234467C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568679521A6442B5444C14CE4B0095" ma:contentTypeVersion="17" ma:contentTypeDescription="Create a new document." ma:contentTypeScope="" ma:versionID="6bb92cc19ead69a1e8bceb587ae772b4">
  <xsd:schema xmlns:xsd="http://www.w3.org/2001/XMLSchema" xmlns:xs="http://www.w3.org/2001/XMLSchema" xmlns:p="http://schemas.microsoft.com/office/2006/metadata/properties" xmlns:ns2="18c67fae-e37f-4c95-9062-f52ba56c7b12" xmlns:ns3="36d431bd-073f-4a6c-8458-90d2a851dd48" targetNamespace="http://schemas.microsoft.com/office/2006/metadata/properties" ma:root="true" ma:fieldsID="a58672f6230a3c5e9f4b82ae3f9cf906" ns2:_="" ns3:_="">
    <xsd:import namespace="18c67fae-e37f-4c95-9062-f52ba56c7b12"/>
    <xsd:import namespace="36d431bd-073f-4a6c-8458-90d2a851dd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DescriptionofCADFiles" minOccurs="0"/>
                <xsd:element ref="ns2:MediaServiceDateTaken" minOccurs="0"/>
                <xsd:element ref="ns2:MediaServiceLocation"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c67fae-e37f-4c95-9062-f52ba56c7b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572c7ca-ea81-47ae-be8c-e0fe2991833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DescriptionofCADFiles" ma:index="19" nillable="true" ma:displayName="Description of Needed Files" ma:description="Land-use parcels CAD files/Port GIS database" ma:format="Dropdown" ma:internalName="DescriptionofCADFiles">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31bd-073f-4a6c-8458-90d2a851dd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f9c5b408-df41-4e09-a8c3-de3957a18121}" ma:internalName="TaxCatchAll" ma:showField="CatchAllData" ma:web="36d431bd-073f-4a6c-8458-90d2a851dd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6d431bd-073f-4a6c-8458-90d2a851dd48" xsi:nil="true"/>
    <lcf76f155ced4ddcb4097134ff3c332f xmlns="18c67fae-e37f-4c95-9062-f52ba56c7b12">
      <Terms xmlns="http://schemas.microsoft.com/office/infopath/2007/PartnerControls"/>
    </lcf76f155ced4ddcb4097134ff3c332f>
    <DescriptionofCADFiles xmlns="18c67fae-e37f-4c95-9062-f52ba56c7b1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10D124-63C2-4931-B712-FD8A1E3202C9}">
  <ds:schemaRefs>
    <ds:schemaRef ds:uri="18c67fae-e37f-4c95-9062-f52ba56c7b12"/>
    <ds:schemaRef ds:uri="36d431bd-073f-4a6c-8458-90d2a851dd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CECE39-38D5-4EEA-B6EB-0C18CED2C7A1}">
  <ds:schemaRefs>
    <ds:schemaRef ds:uri="18c67fae-e37f-4c95-9062-f52ba56c7b12"/>
    <ds:schemaRef ds:uri="36d431bd-073f-4a6c-8458-90d2a851dd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A0AD16E-515D-4F92-AFEE-4F6534810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38</Slides>
  <Notes>19</Notes>
  <HiddenSlides>4</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PDX 2045 Planning Advisory Committee</vt:lpstr>
      <vt:lpstr>PowerPoint Presentation</vt:lpstr>
      <vt:lpstr>PowerPoint Presentation</vt:lpstr>
      <vt:lpstr>PAC 6 Recap </vt:lpstr>
      <vt:lpstr>PowerPoint Presentation</vt:lpstr>
      <vt:lpstr>PowerPoint Presentation</vt:lpstr>
      <vt:lpstr>What’s new at PDX? </vt:lpstr>
      <vt:lpstr>PowerPoint Presentation</vt:lpstr>
      <vt:lpstr>PowerPoint Presentation</vt:lpstr>
      <vt:lpstr>PowerPoint Presentation</vt:lpstr>
      <vt:lpstr>PowerPoint Presentation</vt:lpstr>
      <vt:lpstr>Preliminary Airfield and Terminal Alternatives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Interactive Exercise</vt:lpstr>
      <vt:lpstr>PowerPoint Presentation</vt:lpstr>
      <vt:lpstr>Break</vt:lpstr>
      <vt:lpstr>PowerPoint Presentation</vt:lpstr>
      <vt:lpstr>PowerPoint Presentation</vt:lpstr>
      <vt:lpstr>Overview of  Landside Requirements</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Thank you for your participation!</vt:lpstr>
      <vt:lpstr>PowerPoint Presentation</vt:lpstr>
      <vt:lpstr>PowerPoint Presentation</vt:lpstr>
      <vt:lpstr>What policy decisions impact landside requirements?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Leaders Meeting</dc:title>
  <dc:creator>Liz Neilson</dc:creator>
  <cp:revision>1</cp:revision>
  <cp:lastPrinted>2025-02-12T21:10:04Z</cp:lastPrinted>
  <dcterms:created xsi:type="dcterms:W3CDTF">2023-06-19T19:09:56Z</dcterms:created>
  <dcterms:modified xsi:type="dcterms:W3CDTF">2025-05-20T17:41:46Z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0x01010054568679521A6442B5444C14CE4B0095</vt:lpwstr>
  </property>
</Properties>
</file>